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00"/>
    <a:srgbClr val="008000"/>
    <a:srgbClr val="2D7F1F"/>
    <a:srgbClr val="3E7D2F"/>
    <a:srgbClr val="2C6119"/>
    <a:srgbClr val="003300"/>
    <a:srgbClr val="F9F8BA"/>
    <a:srgbClr val="351413"/>
    <a:srgbClr val="339966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36072-0C47-475C-81BA-ADE02A2CCE26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49C5-CED2-4D68-908E-004B8F943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F49C5-CED2-4D68-908E-004B8F94341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C159-5525-4285-9377-CD2F6BF6BD98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EF0-F8FA-4A12-BCFD-5358DEB17611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22C6-8F09-4850-B016-DE1684F02BAD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1843-EA30-4FDB-B554-B4491B88F9A2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C231-DDA5-4107-A0CE-0B5042D92CEE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253F-9A9E-4A03-B021-CBE351E2371C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6C7F-1204-4477-8AB1-40E9D27488E9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68A0-EE54-4022-A2EC-663BA2280CDF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5D70-8663-4C72-9971-022E026914C0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8F41-5CAC-468C-ACDD-DE25F995FD5A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DE59-C0F2-4144-8F28-F33D12585613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0"/>
              </a:srgbClr>
            </a:gs>
            <a:gs pos="64999">
              <a:srgbClr val="F0EBD5">
                <a:alpha val="89000"/>
              </a:srgbClr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DECA-1B77-4D34-915A-2B0BCF697429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34.png"/><Relationship Id="rId9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83.png"/><Relationship Id="rId3" Type="http://schemas.openxmlformats.org/officeDocument/2006/relationships/image" Target="../media/image75.wmf"/><Relationship Id="rId7" Type="http://schemas.openxmlformats.org/officeDocument/2006/relationships/image" Target="../media/image78.png"/><Relationship Id="rId12" Type="http://schemas.openxmlformats.org/officeDocument/2006/relationships/image" Target="../media/image8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81.png"/><Relationship Id="rId5" Type="http://schemas.openxmlformats.org/officeDocument/2006/relationships/image" Target="../media/image77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76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94.png"/><Relationship Id="rId3" Type="http://schemas.openxmlformats.org/officeDocument/2006/relationships/image" Target="../media/image87.png"/><Relationship Id="rId7" Type="http://schemas.openxmlformats.org/officeDocument/2006/relationships/image" Target="../media/image78.png"/><Relationship Id="rId12" Type="http://schemas.openxmlformats.org/officeDocument/2006/relationships/image" Target="../media/image75.wmf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93.png"/><Relationship Id="rId5" Type="http://schemas.openxmlformats.org/officeDocument/2006/relationships/image" Target="../media/image89.png"/><Relationship Id="rId10" Type="http://schemas.openxmlformats.org/officeDocument/2006/relationships/image" Target="../media/image92.png"/><Relationship Id="rId4" Type="http://schemas.openxmlformats.org/officeDocument/2006/relationships/image" Target="../media/image88.png"/><Relationship Id="rId9" Type="http://schemas.openxmlformats.org/officeDocument/2006/relationships/image" Target="../media/image91.png"/><Relationship Id="rId14" Type="http://schemas.openxmlformats.org/officeDocument/2006/relationships/image" Target="../media/image9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101.gif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jpe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gif"/><Relationship Id="rId7" Type="http://schemas.openxmlformats.org/officeDocument/2006/relationships/image" Target="../media/image101.gif"/><Relationship Id="rId2" Type="http://schemas.openxmlformats.org/officeDocument/2006/relationships/image" Target="../media/image10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gif"/><Relationship Id="rId5" Type="http://schemas.openxmlformats.org/officeDocument/2006/relationships/image" Target="../media/image105.gif"/><Relationship Id="rId4" Type="http://schemas.openxmlformats.org/officeDocument/2006/relationships/image" Target="../media/image10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7.jpeg"/><Relationship Id="rId7" Type="http://schemas.openxmlformats.org/officeDocument/2006/relationships/image" Target="../media/image1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31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Многоэтажные дроби</a:t>
            </a:r>
            <a:r>
              <a:rPr lang="ru-RU" sz="8000" b="1" dirty="0" smtClean="0">
                <a:latin typeface="Segoe Print" pitchFamily="2" charset="0"/>
              </a:rPr>
              <a:t/>
            </a:r>
            <a:br>
              <a:rPr lang="ru-RU" sz="8000" b="1" dirty="0" smtClean="0">
                <a:latin typeface="Segoe Print" pitchFamily="2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786454"/>
            <a:ext cx="3700466" cy="781040"/>
          </a:xfrm>
        </p:spPr>
        <p:txBody>
          <a:bodyPr>
            <a:normAutofit fontScale="77500" lnSpcReduction="20000"/>
          </a:bodyPr>
          <a:lstStyle/>
          <a:p>
            <a:endParaRPr lang="ru-RU" sz="2000" dirty="0" smtClean="0"/>
          </a:p>
          <a:p>
            <a:r>
              <a:rPr lang="ru-RU" sz="2000" dirty="0" smtClean="0"/>
              <a:t>МОУ «</a:t>
            </a:r>
            <a:r>
              <a:rPr lang="ru-RU" sz="2000" dirty="0" err="1" smtClean="0"/>
              <a:t>Медновская</a:t>
            </a:r>
            <a:r>
              <a:rPr lang="ru-RU" sz="2000" dirty="0" smtClean="0"/>
              <a:t> СОШ»</a:t>
            </a:r>
          </a:p>
          <a:p>
            <a:r>
              <a:rPr lang="ru-RU" sz="2000" dirty="0" smtClean="0"/>
              <a:t>Антонюк Ф.Г.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29256" y="414338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8 класс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7" name="Picture 7" descr="j03567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357562"/>
            <a:ext cx="3284538" cy="279241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357554" y="3714752"/>
            <a:ext cx="928694" cy="500066"/>
          </a:xfrm>
          <a:prstGeom prst="roundRect">
            <a:avLst/>
          </a:prstGeom>
          <a:solidFill>
            <a:srgbClr val="007400"/>
          </a:solidFill>
          <a:ln>
            <a:noFill/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Дроби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142852"/>
            <a:ext cx="7436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Сокращение многоэтажной дроби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142984"/>
            <a:ext cx="3714776" cy="2143140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786190"/>
            <a:ext cx="3714776" cy="2143140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3786190"/>
            <a:ext cx="3714776" cy="2143140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1142984"/>
            <a:ext cx="3714776" cy="2143140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357298"/>
            <a:ext cx="400050" cy="6286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14554"/>
            <a:ext cx="485775" cy="62865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85786" y="2000240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Выгнутая вниз стрелка 16"/>
          <p:cNvSpPr/>
          <p:nvPr/>
        </p:nvSpPr>
        <p:spPr>
          <a:xfrm rot="16200000">
            <a:off x="964381" y="1821645"/>
            <a:ext cx="1285884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 rot="16200000">
            <a:off x="1321571" y="1893083"/>
            <a:ext cx="571504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28794" y="1785926"/>
            <a:ext cx="285752" cy="476253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285984" y="1500174"/>
            <a:ext cx="857256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anx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bmx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78" y="1785926"/>
            <a:ext cx="285752" cy="476253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714488"/>
            <a:ext cx="628650" cy="62865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357422" y="2071678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428736"/>
            <a:ext cx="542925" cy="68580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000628" y="2143116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214554"/>
            <a:ext cx="552450" cy="685800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Выгнутая вниз стрелка 32"/>
          <p:cNvSpPr/>
          <p:nvPr/>
        </p:nvSpPr>
        <p:spPr>
          <a:xfrm rot="16200000">
            <a:off x="5322099" y="1821645"/>
            <a:ext cx="1285884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Выгнутая вниз стрелка 33"/>
          <p:cNvSpPr/>
          <p:nvPr/>
        </p:nvSpPr>
        <p:spPr>
          <a:xfrm rot="16200000">
            <a:off x="5607851" y="1893083"/>
            <a:ext cx="571504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6512" y="1928802"/>
            <a:ext cx="285752" cy="476253"/>
          </a:xfrm>
          <a:prstGeom prst="rect">
            <a:avLst/>
          </a:prstGeom>
          <a:noFill/>
        </p:spPr>
      </p:pic>
      <p:sp>
        <p:nvSpPr>
          <p:cNvPr id="36" name="Прямоугольник 35"/>
          <p:cNvSpPr/>
          <p:nvPr/>
        </p:nvSpPr>
        <p:spPr>
          <a:xfrm>
            <a:off x="6572264" y="1571612"/>
            <a:ext cx="857256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any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bmy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643702" y="2143116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00958" y="1928802"/>
            <a:ext cx="285752" cy="476253"/>
          </a:xfrm>
          <a:prstGeom prst="rect">
            <a:avLst/>
          </a:prstGeom>
          <a:noFill/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1857364"/>
            <a:ext cx="628650" cy="628650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071942"/>
            <a:ext cx="2066925" cy="685800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929198"/>
            <a:ext cx="1933575" cy="685800"/>
          </a:xfrm>
          <a:prstGeom prst="rect">
            <a:avLst/>
          </a:prstGeom>
          <a:noFill/>
        </p:spPr>
      </p:pic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85786" y="4786322"/>
            <a:ext cx="221457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02" y="4572008"/>
            <a:ext cx="285752" cy="476253"/>
          </a:xfrm>
          <a:prstGeom prst="rect">
            <a:avLst/>
          </a:prstGeom>
          <a:noFill/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3428992" y="4786322"/>
            <a:ext cx="857256" cy="1588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3428992" y="4214818"/>
            <a:ext cx="78581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2c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428992" y="4929198"/>
            <a:ext cx="7858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9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7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000504"/>
            <a:ext cx="676275" cy="695325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857760"/>
            <a:ext cx="904875" cy="723900"/>
          </a:xfrm>
          <a:prstGeom prst="rect">
            <a:avLst/>
          </a:prstGeom>
          <a:noFill/>
        </p:spPr>
      </p:pic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5000628" y="4786322"/>
            <a:ext cx="114300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6512" y="4572008"/>
            <a:ext cx="285752" cy="476253"/>
          </a:xfrm>
          <a:prstGeom prst="rect">
            <a:avLst/>
          </a:prstGeom>
          <a:noFill/>
        </p:spPr>
      </p:pic>
      <p:cxnSp>
        <p:nvCxnSpPr>
          <p:cNvPr id="63" name="Прямая соединительная линия 62"/>
          <p:cNvCxnSpPr/>
          <p:nvPr/>
        </p:nvCxnSpPr>
        <p:spPr>
          <a:xfrm>
            <a:off x="6715140" y="4786322"/>
            <a:ext cx="1000132" cy="1588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6786578" y="4857760"/>
            <a:ext cx="7858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2b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786578" y="4214818"/>
            <a:ext cx="7858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a-b</a:t>
            </a:r>
          </a:p>
        </p:txBody>
      </p:sp>
      <p:sp>
        <p:nvSpPr>
          <p:cNvPr id="69" name="Овал 68"/>
          <p:cNvSpPr/>
          <p:nvPr/>
        </p:nvSpPr>
        <p:spPr>
          <a:xfrm>
            <a:off x="8358214" y="371475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500034" y="371475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86050" y="0"/>
            <a:ext cx="4934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        Упростите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3714752"/>
            <a:ext cx="5857916" cy="2714644"/>
          </a:xfrm>
          <a:prstGeom prst="round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071942"/>
            <a:ext cx="2819400" cy="7239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786322"/>
            <a:ext cx="1019175" cy="7239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14678" y="4786322"/>
            <a:ext cx="292895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57554" y="5572140"/>
            <a:ext cx="5500726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786578" y="4786322"/>
            <a:ext cx="200026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643578"/>
            <a:ext cx="676275" cy="695325"/>
          </a:xfrm>
          <a:prstGeom prst="rect">
            <a:avLst/>
          </a:prstGeom>
          <a:noFill/>
        </p:spPr>
      </p:pic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643446"/>
            <a:ext cx="228600" cy="409575"/>
          </a:xfrm>
          <a:prstGeom prst="rect">
            <a:avLst/>
          </a:prstGeom>
          <a:noFill/>
        </p:spPr>
      </p:pic>
      <p:sp>
        <p:nvSpPr>
          <p:cNvPr id="29" name="Скругленный прямоугольник 28"/>
          <p:cNvSpPr/>
          <p:nvPr/>
        </p:nvSpPr>
        <p:spPr>
          <a:xfrm>
            <a:off x="2000232" y="1857364"/>
            <a:ext cx="2786082" cy="2071702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4282" y="642918"/>
            <a:ext cx="2071766" cy="1643074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928802"/>
            <a:ext cx="361950" cy="847725"/>
          </a:xfrm>
          <a:prstGeom prst="rect">
            <a:avLst/>
          </a:prstGeom>
          <a:noFill/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285984" y="2714620"/>
            <a:ext cx="857256" cy="1588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8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500306"/>
            <a:ext cx="228600" cy="409575"/>
          </a:xfrm>
          <a:prstGeom prst="rect">
            <a:avLst/>
          </a:prstGeom>
          <a:noFill/>
        </p:spPr>
      </p:pic>
      <p:pic>
        <p:nvPicPr>
          <p:cNvPr id="39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000240"/>
            <a:ext cx="180975" cy="685800"/>
          </a:xfrm>
          <a:prstGeom prst="rect">
            <a:avLst/>
          </a:prstGeom>
          <a:noFill/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3643306" y="2714620"/>
            <a:ext cx="714380" cy="1588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1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786058"/>
            <a:ext cx="361950" cy="695325"/>
          </a:xfrm>
          <a:prstGeom prst="rect">
            <a:avLst/>
          </a:prstGeom>
          <a:noFill/>
        </p:spPr>
      </p:pic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1071538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214546" y="3429000"/>
            <a:ext cx="2286016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4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500438"/>
            <a:ext cx="581025" cy="447675"/>
          </a:xfrm>
          <a:prstGeom prst="rect">
            <a:avLst/>
          </a:prstGeom>
          <a:noFill/>
        </p:spPr>
      </p:pic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4714876" y="904875"/>
            <a:ext cx="4429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7" name="Picture 3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714356"/>
            <a:ext cx="1433512" cy="771193"/>
          </a:xfrm>
          <a:prstGeom prst="rect">
            <a:avLst/>
          </a:prstGeom>
          <a:noFill/>
        </p:spPr>
      </p:pic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10" name="Picture 3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571612"/>
            <a:ext cx="590550" cy="752475"/>
          </a:xfrm>
          <a:prstGeom prst="rect">
            <a:avLst/>
          </a:prstGeom>
          <a:noFill/>
        </p:spPr>
      </p:pic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57158" y="1500174"/>
            <a:ext cx="178595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8572528" y="3571876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4500562" y="1785926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2000232" y="571480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86116" y="428604"/>
            <a:ext cx="2000264" cy="1285884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48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286116" y="50004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6143636" y="1714488"/>
            <a:ext cx="2000264" cy="1285884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0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786058"/>
            <a:ext cx="171813" cy="71438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5" y="4857760"/>
            <a:ext cx="928694" cy="739349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071942"/>
            <a:ext cx="1762124" cy="731281"/>
          </a:xfrm>
          <a:prstGeom prst="rect">
            <a:avLst/>
          </a:prstGeom>
          <a:noFill/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571472" y="4572008"/>
            <a:ext cx="2000264" cy="1285884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0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42910" y="4500570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6143636" y="1857364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allAtOnce" animBg="1"/>
      <p:bldP spid="60" grpId="0" build="allAtOnce" animBg="1"/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с двумя скругленными противолежащими углами 36"/>
          <p:cNvSpPr/>
          <p:nvPr/>
        </p:nvSpPr>
        <p:spPr>
          <a:xfrm>
            <a:off x="285720" y="3286124"/>
            <a:ext cx="7929618" cy="2714644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214810" y="1214422"/>
            <a:ext cx="4643470" cy="1857388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1538" y="0"/>
            <a:ext cx="6101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Тождественные преобразования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    многоэтажных дробей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4" name="Picture 2" descr="CBIZ038"/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356"/>
            <a:ext cx="44291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714348" y="1142984"/>
            <a:ext cx="1357322" cy="928694"/>
          </a:xfrm>
          <a:prstGeom prst="roundRect">
            <a:avLst/>
          </a:prstGeom>
          <a:solidFill>
            <a:srgbClr val="F9F8B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Решаем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вместе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357298"/>
            <a:ext cx="285750" cy="7429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143116"/>
            <a:ext cx="285750" cy="7429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357430"/>
            <a:ext cx="180975" cy="409575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71612"/>
            <a:ext cx="180975" cy="409575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7245" y="2285992"/>
            <a:ext cx="279107" cy="500066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00174"/>
            <a:ext cx="268473" cy="48101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78" y="1785926"/>
            <a:ext cx="285752" cy="476253"/>
          </a:xfrm>
          <a:prstGeom prst="rect">
            <a:avLst/>
          </a:prstGeom>
          <a:noFill/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72132" y="1857364"/>
            <a:ext cx="285752" cy="476253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4429124" y="2071678"/>
            <a:ext cx="107157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929322" y="2071678"/>
            <a:ext cx="107157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00892" y="1857364"/>
            <a:ext cx="285752" cy="476253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5929322" y="2143116"/>
            <a:ext cx="10001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929322" y="1285860"/>
            <a:ext cx="10001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358082" y="1428736"/>
            <a:ext cx="1071570" cy="1357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m+1</a:t>
            </a:r>
          </a:p>
          <a:p>
            <a:pPr algn="ctr"/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m-1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429520" y="2071678"/>
            <a:ext cx="857256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8215338" y="100010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7572396" y="3571876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571876"/>
            <a:ext cx="723900" cy="7429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357694"/>
            <a:ext cx="723900" cy="742950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357694"/>
            <a:ext cx="723900" cy="74295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28596" y="4286256"/>
            <a:ext cx="92869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500438"/>
            <a:ext cx="723900" cy="742950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857356" y="4286256"/>
            <a:ext cx="92869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040984"/>
            <a:ext cx="285752" cy="511972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214950"/>
            <a:ext cx="1895475" cy="409575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488" y="4071942"/>
            <a:ext cx="285752" cy="476253"/>
          </a:xfrm>
          <a:prstGeom prst="rect">
            <a:avLst/>
          </a:prstGeom>
          <a:noFill/>
        </p:spPr>
      </p:pic>
      <p:cxnSp>
        <p:nvCxnSpPr>
          <p:cNvPr id="62" name="Прямая соединительная линия 61"/>
          <p:cNvCxnSpPr/>
          <p:nvPr/>
        </p:nvCxnSpPr>
        <p:spPr>
          <a:xfrm>
            <a:off x="3214678" y="4286256"/>
            <a:ext cx="107157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214678" y="3500438"/>
            <a:ext cx="10001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714876" y="4357694"/>
            <a:ext cx="10001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4714876" y="3500438"/>
            <a:ext cx="10001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214678" y="4357694"/>
            <a:ext cx="10001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714876" y="4286256"/>
            <a:ext cx="107157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071942"/>
            <a:ext cx="285752" cy="511972"/>
          </a:xfrm>
          <a:prstGeom prst="rect">
            <a:avLst/>
          </a:prstGeom>
          <a:noFill/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57884" y="4071942"/>
            <a:ext cx="285752" cy="476253"/>
          </a:xfrm>
          <a:prstGeom prst="rect">
            <a:avLst/>
          </a:prstGeom>
          <a:noFill/>
        </p:spPr>
      </p:pic>
      <p:sp>
        <p:nvSpPr>
          <p:cNvPr id="72" name="Прямоугольник 71"/>
          <p:cNvSpPr/>
          <p:nvPr/>
        </p:nvSpPr>
        <p:spPr>
          <a:xfrm>
            <a:off x="6286512" y="3929066"/>
            <a:ext cx="100013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285860"/>
            <a:ext cx="828675" cy="74295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143116"/>
            <a:ext cx="828675" cy="7429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500438"/>
            <a:ext cx="723900" cy="742950"/>
          </a:xfrm>
          <a:prstGeom prst="rect">
            <a:avLst/>
          </a:prstGeom>
          <a:noFill/>
        </p:spPr>
      </p:pic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357694"/>
            <a:ext cx="723900" cy="742950"/>
          </a:xfrm>
          <a:prstGeom prst="rect">
            <a:avLst/>
          </a:prstGeom>
          <a:noFill/>
        </p:spPr>
      </p:pic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357694"/>
            <a:ext cx="723900" cy="742950"/>
          </a:xfrm>
          <a:prstGeom prst="rect">
            <a:avLst/>
          </a:prstGeom>
          <a:noFill/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500438"/>
            <a:ext cx="72390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714348" y="428604"/>
            <a:ext cx="7929618" cy="2714644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428868"/>
            <a:ext cx="1895475" cy="4095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785794"/>
            <a:ext cx="847725" cy="7524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643050"/>
            <a:ext cx="847725" cy="7524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571612"/>
            <a:ext cx="847725" cy="7905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785794"/>
            <a:ext cx="847725" cy="79057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00100" y="1571612"/>
            <a:ext cx="92869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00298" y="1571612"/>
            <a:ext cx="92869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1542" y="1357298"/>
            <a:ext cx="245880" cy="440534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68" y="1357298"/>
            <a:ext cx="285752" cy="476253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5429256" y="1571612"/>
            <a:ext cx="107157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29058" y="1571612"/>
            <a:ext cx="107157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357298"/>
            <a:ext cx="245880" cy="440534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6929454" y="1285860"/>
            <a:ext cx="100013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29256" y="1643050"/>
            <a:ext cx="10001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714356"/>
            <a:ext cx="10001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29058" y="1643050"/>
            <a:ext cx="10001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929058" y="714356"/>
            <a:ext cx="10001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72264" y="1357298"/>
            <a:ext cx="285752" cy="476253"/>
          </a:xfrm>
          <a:prstGeom prst="rect">
            <a:avLst/>
          </a:prstGeom>
          <a:noFill/>
        </p:spPr>
      </p:pic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642910" y="3714752"/>
            <a:ext cx="7929618" cy="2714644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786190"/>
            <a:ext cx="1828800" cy="103822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28926" y="3929066"/>
            <a:ext cx="285752" cy="476253"/>
          </a:xfrm>
          <a:prstGeom prst="rect">
            <a:avLst/>
          </a:prstGeom>
          <a:noFill/>
        </p:spPr>
      </p:pic>
      <p:cxnSp>
        <p:nvCxnSpPr>
          <p:cNvPr id="40" name="Скругленная соединительная линия 39"/>
          <p:cNvCxnSpPr/>
          <p:nvPr/>
        </p:nvCxnSpPr>
        <p:spPr>
          <a:xfrm rot="10800000">
            <a:off x="1643042" y="4357694"/>
            <a:ext cx="357190" cy="285752"/>
          </a:xfrm>
          <a:prstGeom prst="curvedConnector3">
            <a:avLst>
              <a:gd name="adj1" fmla="val 1038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786190"/>
            <a:ext cx="1343025" cy="107632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533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29058" y="4214818"/>
            <a:ext cx="571504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50" name="Выгнутая вниз стрелка 49"/>
          <p:cNvSpPr/>
          <p:nvPr/>
        </p:nvSpPr>
        <p:spPr>
          <a:xfrm rot="16200000">
            <a:off x="4500562" y="4143380"/>
            <a:ext cx="785818" cy="357190"/>
          </a:xfrm>
          <a:prstGeom prst="curvedUpArrow">
            <a:avLst>
              <a:gd name="adj1" fmla="val 0"/>
              <a:gd name="adj2" fmla="val 13654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43504" y="3929066"/>
            <a:ext cx="285752" cy="476253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786190"/>
            <a:ext cx="895350" cy="77152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143768" y="1357298"/>
            <a:ext cx="5000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6072198" y="4214818"/>
            <a:ext cx="78581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072198" y="4286256"/>
            <a:ext cx="785818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072198" y="3786190"/>
            <a:ext cx="785818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a+1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29454" y="4000504"/>
            <a:ext cx="285752" cy="476253"/>
          </a:xfrm>
          <a:prstGeom prst="rect">
            <a:avLst/>
          </a:prstGeom>
          <a:noFill/>
        </p:spPr>
      </p:pic>
      <p:pic>
        <p:nvPicPr>
          <p:cNvPr id="6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1538" y="5214950"/>
            <a:ext cx="285752" cy="476253"/>
          </a:xfrm>
          <a:prstGeom prst="rect">
            <a:avLst/>
          </a:prstGeom>
          <a:noFill/>
        </p:spPr>
      </p:pic>
      <p:cxnSp>
        <p:nvCxnSpPr>
          <p:cNvPr id="62" name="Прямая соединительная линия 61"/>
          <p:cNvCxnSpPr/>
          <p:nvPr/>
        </p:nvCxnSpPr>
        <p:spPr>
          <a:xfrm>
            <a:off x="1428728" y="5429264"/>
            <a:ext cx="1214446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1571604" y="5500702"/>
            <a:ext cx="92869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a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5000636"/>
            <a:ext cx="92869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-1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86050" y="5214950"/>
            <a:ext cx="285752" cy="476253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3214678" y="5000636"/>
            <a:ext cx="857256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Picture 2" descr="CBIZ038"/>
          <p:cNvPicPr>
            <a:picLocks noGrp="1"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4572000" y="4643446"/>
            <a:ext cx="3429024" cy="17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Прямоугольник 69"/>
          <p:cNvSpPr/>
          <p:nvPr/>
        </p:nvSpPr>
        <p:spPr>
          <a:xfrm>
            <a:off x="6429388" y="5000636"/>
            <a:ext cx="1285884" cy="414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молодцы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7858148" y="50004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7929586" y="385762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714356"/>
            <a:ext cx="847725" cy="790575"/>
          </a:xfrm>
          <a:prstGeom prst="rect">
            <a:avLst/>
          </a:prstGeom>
          <a:noFill/>
        </p:spPr>
      </p:pic>
      <p:pic>
        <p:nvPicPr>
          <p:cNvPr id="72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643050"/>
            <a:ext cx="847725" cy="790575"/>
          </a:xfrm>
          <a:prstGeom prst="rect">
            <a:avLst/>
          </a:prstGeom>
          <a:noFill/>
        </p:spPr>
      </p:pic>
      <p:pic>
        <p:nvPicPr>
          <p:cNvPr id="73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643050"/>
            <a:ext cx="847725" cy="790575"/>
          </a:xfrm>
          <a:prstGeom prst="rect">
            <a:avLst/>
          </a:prstGeom>
          <a:noFill/>
        </p:spPr>
      </p:pic>
      <p:pic>
        <p:nvPicPr>
          <p:cNvPr id="7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714356"/>
            <a:ext cx="847725" cy="790575"/>
          </a:xfrm>
          <a:prstGeom prst="rect">
            <a:avLst/>
          </a:prstGeom>
          <a:noFill/>
        </p:spPr>
      </p:pic>
      <p:cxnSp>
        <p:nvCxnSpPr>
          <p:cNvPr id="77" name="Скругленная соединительная линия 76"/>
          <p:cNvCxnSpPr/>
          <p:nvPr/>
        </p:nvCxnSpPr>
        <p:spPr>
          <a:xfrm rot="10800000">
            <a:off x="5715008" y="4071942"/>
            <a:ext cx="357190" cy="285752"/>
          </a:xfrm>
          <a:prstGeom prst="curvedConnector3">
            <a:avLst>
              <a:gd name="adj1" fmla="val 1038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072074"/>
            <a:ext cx="409575" cy="7429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15" descr="AG00373_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29575" y="4929198"/>
            <a:ext cx="11144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00166" y="0"/>
            <a:ext cx="5639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Мальчишки и девчонки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1928802"/>
            <a:ext cx="500066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5720" y="3286124"/>
            <a:ext cx="52864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596" y="4929198"/>
            <a:ext cx="500066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8" name="Group 347"/>
          <p:cNvGrpSpPr>
            <a:grpSpLocks/>
          </p:cNvGrpSpPr>
          <p:nvPr/>
        </p:nvGrpSpPr>
        <p:grpSpPr bwMode="auto">
          <a:xfrm>
            <a:off x="642910" y="5072074"/>
            <a:ext cx="928694" cy="1285884"/>
            <a:chOff x="3312" y="2640"/>
            <a:chExt cx="806" cy="1187"/>
          </a:xfrm>
        </p:grpSpPr>
        <p:pic>
          <p:nvPicPr>
            <p:cNvPr id="9" name="Picture 348" descr="girl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</p:spPr>
        </p:pic>
        <p:sp>
          <p:nvSpPr>
            <p:cNvPr id="10" name="Freeform 349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438" y="8"/>
                </a:cxn>
                <a:cxn ang="0">
                  <a:pos x="562" y="224"/>
                </a:cxn>
                <a:cxn ang="0">
                  <a:pos x="470" y="248"/>
                </a:cxn>
                <a:cxn ang="0">
                  <a:pos x="400" y="96"/>
                </a:cxn>
                <a:cxn ang="0">
                  <a:pos x="454" y="252"/>
                </a:cxn>
                <a:cxn ang="0">
                  <a:pos x="322" y="248"/>
                </a:cxn>
                <a:cxn ang="0">
                  <a:pos x="304" y="96"/>
                </a:cxn>
                <a:cxn ang="0">
                  <a:pos x="304" y="240"/>
                </a:cxn>
                <a:cxn ang="0">
                  <a:pos x="112" y="240"/>
                </a:cxn>
                <a:cxn ang="0">
                  <a:pos x="208" y="96"/>
                </a:cxn>
                <a:cxn ang="0">
                  <a:pos x="90" y="240"/>
                </a:cxn>
                <a:cxn ang="0">
                  <a:pos x="6" y="228"/>
                </a:cxn>
                <a:cxn ang="0">
                  <a:pos x="18" y="224"/>
                </a:cxn>
                <a:cxn ang="0">
                  <a:pos x="30" y="204"/>
                </a:cxn>
                <a:cxn ang="0">
                  <a:pos x="138" y="0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777777"/>
                </a:gs>
                <a:gs pos="50000">
                  <a:srgbClr val="333333"/>
                </a:gs>
                <a:gs pos="100000">
                  <a:srgbClr val="77777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350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4" y="0"/>
                </a:cxn>
                <a:cxn ang="0">
                  <a:pos x="284" y="4"/>
                </a:cxn>
                <a:cxn ang="0">
                  <a:pos x="288" y="36"/>
                </a:cxn>
                <a:cxn ang="0">
                  <a:pos x="0" y="36"/>
                </a:cxn>
                <a:cxn ang="0">
                  <a:pos x="0" y="0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D4D4D"/>
                </a:gs>
                <a:gs pos="50000">
                  <a:schemeClr val="tx1"/>
                </a:gs>
                <a:gs pos="100000">
                  <a:srgbClr val="4D4D4D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351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16" name="Freeform 352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Oval 353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" name="Group 354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14" name="Freeform 355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Oval 356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8" name="Group 357"/>
          <p:cNvGrpSpPr>
            <a:grpSpLocks/>
          </p:cNvGrpSpPr>
          <p:nvPr/>
        </p:nvGrpSpPr>
        <p:grpSpPr bwMode="auto">
          <a:xfrm>
            <a:off x="1571604" y="3571876"/>
            <a:ext cx="852494" cy="1185882"/>
            <a:chOff x="2592" y="1584"/>
            <a:chExt cx="1348" cy="2304"/>
          </a:xfrm>
        </p:grpSpPr>
        <p:pic>
          <p:nvPicPr>
            <p:cNvPr id="19" name="Picture 358" descr="girl4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2" y="1584"/>
              <a:ext cx="1348" cy="2208"/>
            </a:xfrm>
            <a:prstGeom prst="rect">
              <a:avLst/>
            </a:prstGeom>
            <a:noFill/>
          </p:spPr>
        </p:pic>
        <p:sp>
          <p:nvSpPr>
            <p:cNvPr id="20" name="Freeform 359"/>
            <p:cNvSpPr>
              <a:spLocks/>
            </p:cNvSpPr>
            <p:nvPr/>
          </p:nvSpPr>
          <p:spPr bwMode="auto">
            <a:xfrm>
              <a:off x="3503" y="2516"/>
              <a:ext cx="198" cy="416"/>
            </a:xfrm>
            <a:custGeom>
              <a:avLst/>
              <a:gdLst/>
              <a:ahLst/>
              <a:cxnLst>
                <a:cxn ang="0">
                  <a:pos x="43" y="391"/>
                </a:cxn>
                <a:cxn ang="0">
                  <a:pos x="127" y="319"/>
                </a:cxn>
                <a:cxn ang="0">
                  <a:pos x="163" y="271"/>
                </a:cxn>
                <a:cxn ang="0">
                  <a:pos x="193" y="271"/>
                </a:cxn>
                <a:cxn ang="0">
                  <a:pos x="193" y="175"/>
                </a:cxn>
                <a:cxn ang="0">
                  <a:pos x="193" y="76"/>
                </a:cxn>
                <a:cxn ang="0">
                  <a:pos x="169" y="43"/>
                </a:cxn>
                <a:cxn ang="0">
                  <a:pos x="139" y="13"/>
                </a:cxn>
                <a:cxn ang="0">
                  <a:pos x="31" y="121"/>
                </a:cxn>
                <a:cxn ang="0">
                  <a:pos x="1" y="124"/>
                </a:cxn>
                <a:cxn ang="0">
                  <a:pos x="37" y="181"/>
                </a:cxn>
                <a:cxn ang="0">
                  <a:pos x="43" y="391"/>
                </a:cxn>
              </a:cxnLst>
              <a:rect l="0" t="0" r="r" b="b"/>
              <a:pathLst>
                <a:path w="198" h="416">
                  <a:moveTo>
                    <a:pt x="43" y="391"/>
                  </a:moveTo>
                  <a:cubicBezTo>
                    <a:pt x="56" y="416"/>
                    <a:pt x="107" y="339"/>
                    <a:pt x="127" y="319"/>
                  </a:cubicBezTo>
                  <a:cubicBezTo>
                    <a:pt x="147" y="299"/>
                    <a:pt x="152" y="279"/>
                    <a:pt x="163" y="271"/>
                  </a:cubicBezTo>
                  <a:cubicBezTo>
                    <a:pt x="174" y="263"/>
                    <a:pt x="188" y="287"/>
                    <a:pt x="193" y="271"/>
                  </a:cubicBezTo>
                  <a:cubicBezTo>
                    <a:pt x="198" y="255"/>
                    <a:pt x="193" y="207"/>
                    <a:pt x="193" y="175"/>
                  </a:cubicBezTo>
                  <a:cubicBezTo>
                    <a:pt x="193" y="143"/>
                    <a:pt x="197" y="98"/>
                    <a:pt x="193" y="76"/>
                  </a:cubicBezTo>
                  <a:cubicBezTo>
                    <a:pt x="189" y="54"/>
                    <a:pt x="178" y="53"/>
                    <a:pt x="169" y="43"/>
                  </a:cubicBezTo>
                  <a:cubicBezTo>
                    <a:pt x="160" y="33"/>
                    <a:pt x="162" y="0"/>
                    <a:pt x="139" y="13"/>
                  </a:cubicBezTo>
                  <a:cubicBezTo>
                    <a:pt x="116" y="26"/>
                    <a:pt x="54" y="102"/>
                    <a:pt x="31" y="121"/>
                  </a:cubicBezTo>
                  <a:cubicBezTo>
                    <a:pt x="8" y="140"/>
                    <a:pt x="0" y="114"/>
                    <a:pt x="1" y="124"/>
                  </a:cubicBezTo>
                  <a:cubicBezTo>
                    <a:pt x="2" y="134"/>
                    <a:pt x="30" y="137"/>
                    <a:pt x="37" y="181"/>
                  </a:cubicBezTo>
                  <a:cubicBezTo>
                    <a:pt x="44" y="225"/>
                    <a:pt x="42" y="347"/>
                    <a:pt x="43" y="391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360"/>
            <p:cNvSpPr>
              <a:spLocks/>
            </p:cNvSpPr>
            <p:nvPr/>
          </p:nvSpPr>
          <p:spPr bwMode="auto">
            <a:xfrm>
              <a:off x="2847" y="2525"/>
              <a:ext cx="225" cy="405"/>
            </a:xfrm>
            <a:custGeom>
              <a:avLst/>
              <a:gdLst/>
              <a:ahLst/>
              <a:cxnLst>
                <a:cxn ang="0">
                  <a:pos x="201" y="382"/>
                </a:cxn>
                <a:cxn ang="0">
                  <a:pos x="98" y="338"/>
                </a:cxn>
                <a:cxn ang="0">
                  <a:pos x="57" y="298"/>
                </a:cxn>
                <a:cxn ang="0">
                  <a:pos x="9" y="292"/>
                </a:cxn>
                <a:cxn ang="0">
                  <a:pos x="3" y="196"/>
                </a:cxn>
                <a:cxn ang="0">
                  <a:pos x="9" y="94"/>
                </a:cxn>
                <a:cxn ang="0">
                  <a:pos x="27" y="52"/>
                </a:cxn>
                <a:cxn ang="0">
                  <a:pos x="63" y="10"/>
                </a:cxn>
                <a:cxn ang="0">
                  <a:pos x="195" y="112"/>
                </a:cxn>
                <a:cxn ang="0">
                  <a:pos x="224" y="143"/>
                </a:cxn>
                <a:cxn ang="0">
                  <a:pos x="188" y="200"/>
                </a:cxn>
                <a:cxn ang="0">
                  <a:pos x="201" y="382"/>
                </a:cxn>
              </a:cxnLst>
              <a:rect l="0" t="0" r="r" b="b"/>
              <a:pathLst>
                <a:path w="225" h="405">
                  <a:moveTo>
                    <a:pt x="201" y="382"/>
                  </a:moveTo>
                  <a:cubicBezTo>
                    <a:pt x="186" y="405"/>
                    <a:pt x="122" y="352"/>
                    <a:pt x="98" y="338"/>
                  </a:cubicBezTo>
                  <a:cubicBezTo>
                    <a:pt x="74" y="324"/>
                    <a:pt x="72" y="306"/>
                    <a:pt x="57" y="298"/>
                  </a:cubicBezTo>
                  <a:cubicBezTo>
                    <a:pt x="42" y="290"/>
                    <a:pt x="18" y="309"/>
                    <a:pt x="9" y="292"/>
                  </a:cubicBezTo>
                  <a:cubicBezTo>
                    <a:pt x="0" y="275"/>
                    <a:pt x="3" y="229"/>
                    <a:pt x="3" y="196"/>
                  </a:cubicBezTo>
                  <a:cubicBezTo>
                    <a:pt x="3" y="163"/>
                    <a:pt x="5" y="118"/>
                    <a:pt x="9" y="94"/>
                  </a:cubicBezTo>
                  <a:cubicBezTo>
                    <a:pt x="13" y="70"/>
                    <a:pt x="18" y="66"/>
                    <a:pt x="27" y="52"/>
                  </a:cubicBezTo>
                  <a:cubicBezTo>
                    <a:pt x="36" y="38"/>
                    <a:pt x="35" y="0"/>
                    <a:pt x="63" y="10"/>
                  </a:cubicBezTo>
                  <a:cubicBezTo>
                    <a:pt x="91" y="20"/>
                    <a:pt x="168" y="90"/>
                    <a:pt x="195" y="112"/>
                  </a:cubicBezTo>
                  <a:cubicBezTo>
                    <a:pt x="222" y="134"/>
                    <a:pt x="225" y="128"/>
                    <a:pt x="224" y="143"/>
                  </a:cubicBezTo>
                  <a:cubicBezTo>
                    <a:pt x="223" y="158"/>
                    <a:pt x="192" y="160"/>
                    <a:pt x="188" y="200"/>
                  </a:cubicBezTo>
                  <a:cubicBezTo>
                    <a:pt x="184" y="240"/>
                    <a:pt x="216" y="359"/>
                    <a:pt x="201" y="382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361"/>
            <p:cNvSpPr>
              <a:spLocks/>
            </p:cNvSpPr>
            <p:nvPr/>
          </p:nvSpPr>
          <p:spPr bwMode="auto">
            <a:xfrm>
              <a:off x="3144" y="2511"/>
              <a:ext cx="312" cy="81"/>
            </a:xfrm>
            <a:custGeom>
              <a:avLst/>
              <a:gdLst/>
              <a:ahLst/>
              <a:cxnLst>
                <a:cxn ang="0">
                  <a:pos x="24" y="81"/>
                </a:cxn>
                <a:cxn ang="0">
                  <a:pos x="312" y="81"/>
                </a:cxn>
                <a:cxn ang="0">
                  <a:pos x="282" y="6"/>
                </a:cxn>
                <a:cxn ang="0">
                  <a:pos x="204" y="0"/>
                </a:cxn>
                <a:cxn ang="0">
                  <a:pos x="168" y="33"/>
                </a:cxn>
                <a:cxn ang="0">
                  <a:pos x="114" y="30"/>
                </a:cxn>
                <a:cxn ang="0">
                  <a:pos x="90" y="0"/>
                </a:cxn>
                <a:cxn ang="0">
                  <a:pos x="0" y="6"/>
                </a:cxn>
                <a:cxn ang="0">
                  <a:pos x="24" y="81"/>
                </a:cxn>
              </a:cxnLst>
              <a:rect l="0" t="0" r="r" b="b"/>
              <a:pathLst>
                <a:path w="312" h="81">
                  <a:moveTo>
                    <a:pt x="24" y="81"/>
                  </a:moveTo>
                  <a:lnTo>
                    <a:pt x="312" y="81"/>
                  </a:lnTo>
                  <a:lnTo>
                    <a:pt x="282" y="6"/>
                  </a:lnTo>
                  <a:lnTo>
                    <a:pt x="204" y="0"/>
                  </a:lnTo>
                  <a:lnTo>
                    <a:pt x="168" y="33"/>
                  </a:lnTo>
                  <a:lnTo>
                    <a:pt x="114" y="30"/>
                  </a:lnTo>
                  <a:lnTo>
                    <a:pt x="90" y="0"/>
                  </a:lnTo>
                  <a:lnTo>
                    <a:pt x="0" y="6"/>
                  </a:lnTo>
                  <a:lnTo>
                    <a:pt x="24" y="81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362"/>
            <p:cNvSpPr>
              <a:spLocks/>
            </p:cNvSpPr>
            <p:nvPr/>
          </p:nvSpPr>
          <p:spPr bwMode="auto">
            <a:xfrm>
              <a:off x="2877" y="2413"/>
              <a:ext cx="796" cy="1169"/>
            </a:xfrm>
            <a:custGeom>
              <a:avLst/>
              <a:gdLst/>
              <a:ahLst/>
              <a:cxnLst>
                <a:cxn ang="0">
                  <a:pos x="579" y="182"/>
                </a:cxn>
                <a:cxn ang="0">
                  <a:pos x="579" y="158"/>
                </a:cxn>
                <a:cxn ang="0">
                  <a:pos x="555" y="110"/>
                </a:cxn>
                <a:cxn ang="0">
                  <a:pos x="615" y="62"/>
                </a:cxn>
                <a:cxn ang="0">
                  <a:pos x="681" y="8"/>
                </a:cxn>
                <a:cxn ang="0">
                  <a:pos x="759" y="14"/>
                </a:cxn>
                <a:cxn ang="0">
                  <a:pos x="795" y="80"/>
                </a:cxn>
                <a:cxn ang="0">
                  <a:pos x="765" y="122"/>
                </a:cxn>
                <a:cxn ang="0">
                  <a:pos x="651" y="218"/>
                </a:cxn>
                <a:cxn ang="0">
                  <a:pos x="627" y="227"/>
                </a:cxn>
                <a:cxn ang="0">
                  <a:pos x="657" y="290"/>
                </a:cxn>
                <a:cxn ang="0">
                  <a:pos x="669" y="488"/>
                </a:cxn>
                <a:cxn ang="0">
                  <a:pos x="693" y="500"/>
                </a:cxn>
                <a:cxn ang="0">
                  <a:pos x="687" y="536"/>
                </a:cxn>
                <a:cxn ang="0">
                  <a:pos x="627" y="515"/>
                </a:cxn>
                <a:cxn ang="0">
                  <a:pos x="681" y="632"/>
                </a:cxn>
                <a:cxn ang="0">
                  <a:pos x="753" y="854"/>
                </a:cxn>
                <a:cxn ang="0">
                  <a:pos x="777" y="1028"/>
                </a:cxn>
                <a:cxn ang="0">
                  <a:pos x="771" y="1091"/>
                </a:cxn>
                <a:cxn ang="0">
                  <a:pos x="687" y="1088"/>
                </a:cxn>
                <a:cxn ang="0">
                  <a:pos x="579" y="1091"/>
                </a:cxn>
                <a:cxn ang="0">
                  <a:pos x="387" y="1091"/>
                </a:cxn>
                <a:cxn ang="0">
                  <a:pos x="339" y="1043"/>
                </a:cxn>
                <a:cxn ang="0">
                  <a:pos x="213" y="1052"/>
                </a:cxn>
                <a:cxn ang="0">
                  <a:pos x="177" y="1118"/>
                </a:cxn>
                <a:cxn ang="0">
                  <a:pos x="99" y="1136"/>
                </a:cxn>
                <a:cxn ang="0">
                  <a:pos x="51" y="1139"/>
                </a:cxn>
                <a:cxn ang="0">
                  <a:pos x="57" y="956"/>
                </a:cxn>
                <a:cxn ang="0">
                  <a:pos x="105" y="740"/>
                </a:cxn>
                <a:cxn ang="0">
                  <a:pos x="165" y="560"/>
                </a:cxn>
                <a:cxn ang="0">
                  <a:pos x="195" y="515"/>
                </a:cxn>
                <a:cxn ang="0">
                  <a:pos x="153" y="536"/>
                </a:cxn>
                <a:cxn ang="0">
                  <a:pos x="147" y="506"/>
                </a:cxn>
                <a:cxn ang="0">
                  <a:pos x="177" y="476"/>
                </a:cxn>
                <a:cxn ang="0">
                  <a:pos x="153" y="338"/>
                </a:cxn>
                <a:cxn ang="0">
                  <a:pos x="171" y="284"/>
                </a:cxn>
                <a:cxn ang="0">
                  <a:pos x="201" y="254"/>
                </a:cxn>
                <a:cxn ang="0">
                  <a:pos x="171" y="230"/>
                </a:cxn>
                <a:cxn ang="0">
                  <a:pos x="165" y="212"/>
                </a:cxn>
                <a:cxn ang="0">
                  <a:pos x="117" y="182"/>
                </a:cxn>
                <a:cxn ang="0">
                  <a:pos x="63" y="134"/>
                </a:cxn>
                <a:cxn ang="0">
                  <a:pos x="9" y="116"/>
                </a:cxn>
                <a:cxn ang="0">
                  <a:pos x="9" y="74"/>
                </a:cxn>
                <a:cxn ang="0">
                  <a:pos x="51" y="35"/>
                </a:cxn>
                <a:cxn ang="0">
                  <a:pos x="147" y="8"/>
                </a:cxn>
                <a:cxn ang="0">
                  <a:pos x="189" y="50"/>
                </a:cxn>
                <a:cxn ang="0">
                  <a:pos x="243" y="83"/>
                </a:cxn>
                <a:cxn ang="0">
                  <a:pos x="267" y="104"/>
                </a:cxn>
                <a:cxn ang="0">
                  <a:pos x="291" y="179"/>
                </a:cxn>
                <a:cxn ang="0">
                  <a:pos x="411" y="182"/>
                </a:cxn>
                <a:cxn ang="0">
                  <a:pos x="579" y="182"/>
                </a:cxn>
              </a:cxnLst>
              <a:rect l="0" t="0" r="r" b="b"/>
              <a:pathLst>
                <a:path w="796" h="1169">
                  <a:moveTo>
                    <a:pt x="579" y="182"/>
                  </a:moveTo>
                  <a:cubicBezTo>
                    <a:pt x="594" y="177"/>
                    <a:pt x="583" y="170"/>
                    <a:pt x="579" y="158"/>
                  </a:cubicBezTo>
                  <a:cubicBezTo>
                    <a:pt x="575" y="146"/>
                    <a:pt x="549" y="126"/>
                    <a:pt x="555" y="110"/>
                  </a:cubicBezTo>
                  <a:cubicBezTo>
                    <a:pt x="561" y="94"/>
                    <a:pt x="594" y="79"/>
                    <a:pt x="615" y="62"/>
                  </a:cubicBezTo>
                  <a:cubicBezTo>
                    <a:pt x="636" y="45"/>
                    <a:pt x="657" y="16"/>
                    <a:pt x="681" y="8"/>
                  </a:cubicBezTo>
                  <a:cubicBezTo>
                    <a:pt x="705" y="0"/>
                    <a:pt x="740" y="2"/>
                    <a:pt x="759" y="14"/>
                  </a:cubicBezTo>
                  <a:cubicBezTo>
                    <a:pt x="778" y="26"/>
                    <a:pt x="794" y="62"/>
                    <a:pt x="795" y="80"/>
                  </a:cubicBezTo>
                  <a:cubicBezTo>
                    <a:pt x="796" y="98"/>
                    <a:pt x="789" y="99"/>
                    <a:pt x="765" y="122"/>
                  </a:cubicBezTo>
                  <a:cubicBezTo>
                    <a:pt x="741" y="145"/>
                    <a:pt x="674" y="201"/>
                    <a:pt x="651" y="218"/>
                  </a:cubicBezTo>
                  <a:cubicBezTo>
                    <a:pt x="628" y="235"/>
                    <a:pt x="626" y="215"/>
                    <a:pt x="627" y="227"/>
                  </a:cubicBezTo>
                  <a:cubicBezTo>
                    <a:pt x="628" y="239"/>
                    <a:pt x="650" y="247"/>
                    <a:pt x="657" y="290"/>
                  </a:cubicBezTo>
                  <a:cubicBezTo>
                    <a:pt x="664" y="333"/>
                    <a:pt x="663" y="453"/>
                    <a:pt x="669" y="488"/>
                  </a:cubicBezTo>
                  <a:cubicBezTo>
                    <a:pt x="675" y="523"/>
                    <a:pt x="690" y="492"/>
                    <a:pt x="693" y="500"/>
                  </a:cubicBezTo>
                  <a:cubicBezTo>
                    <a:pt x="696" y="508"/>
                    <a:pt x="698" y="534"/>
                    <a:pt x="687" y="536"/>
                  </a:cubicBezTo>
                  <a:cubicBezTo>
                    <a:pt x="676" y="538"/>
                    <a:pt x="628" y="499"/>
                    <a:pt x="627" y="515"/>
                  </a:cubicBezTo>
                  <a:cubicBezTo>
                    <a:pt x="626" y="531"/>
                    <a:pt x="660" y="576"/>
                    <a:pt x="681" y="632"/>
                  </a:cubicBezTo>
                  <a:cubicBezTo>
                    <a:pt x="702" y="688"/>
                    <a:pt x="737" y="788"/>
                    <a:pt x="753" y="854"/>
                  </a:cubicBezTo>
                  <a:cubicBezTo>
                    <a:pt x="769" y="920"/>
                    <a:pt x="774" y="989"/>
                    <a:pt x="777" y="1028"/>
                  </a:cubicBezTo>
                  <a:cubicBezTo>
                    <a:pt x="780" y="1067"/>
                    <a:pt x="786" y="1081"/>
                    <a:pt x="771" y="1091"/>
                  </a:cubicBezTo>
                  <a:cubicBezTo>
                    <a:pt x="756" y="1101"/>
                    <a:pt x="719" y="1088"/>
                    <a:pt x="687" y="1088"/>
                  </a:cubicBezTo>
                  <a:cubicBezTo>
                    <a:pt x="655" y="1088"/>
                    <a:pt x="629" y="1091"/>
                    <a:pt x="579" y="1091"/>
                  </a:cubicBezTo>
                  <a:cubicBezTo>
                    <a:pt x="529" y="1091"/>
                    <a:pt x="427" y="1099"/>
                    <a:pt x="387" y="1091"/>
                  </a:cubicBezTo>
                  <a:cubicBezTo>
                    <a:pt x="347" y="1083"/>
                    <a:pt x="368" y="1049"/>
                    <a:pt x="339" y="1043"/>
                  </a:cubicBezTo>
                  <a:cubicBezTo>
                    <a:pt x="310" y="1037"/>
                    <a:pt x="240" y="1040"/>
                    <a:pt x="213" y="1052"/>
                  </a:cubicBezTo>
                  <a:cubicBezTo>
                    <a:pt x="186" y="1064"/>
                    <a:pt x="196" y="1104"/>
                    <a:pt x="177" y="1118"/>
                  </a:cubicBezTo>
                  <a:cubicBezTo>
                    <a:pt x="158" y="1132"/>
                    <a:pt x="120" y="1133"/>
                    <a:pt x="99" y="1136"/>
                  </a:cubicBezTo>
                  <a:cubicBezTo>
                    <a:pt x="78" y="1139"/>
                    <a:pt x="58" y="1169"/>
                    <a:pt x="51" y="1139"/>
                  </a:cubicBezTo>
                  <a:cubicBezTo>
                    <a:pt x="44" y="1109"/>
                    <a:pt x="48" y="1022"/>
                    <a:pt x="57" y="956"/>
                  </a:cubicBezTo>
                  <a:cubicBezTo>
                    <a:pt x="66" y="890"/>
                    <a:pt x="87" y="806"/>
                    <a:pt x="105" y="740"/>
                  </a:cubicBezTo>
                  <a:cubicBezTo>
                    <a:pt x="123" y="674"/>
                    <a:pt x="150" y="597"/>
                    <a:pt x="165" y="560"/>
                  </a:cubicBezTo>
                  <a:cubicBezTo>
                    <a:pt x="180" y="523"/>
                    <a:pt x="197" y="519"/>
                    <a:pt x="195" y="515"/>
                  </a:cubicBezTo>
                  <a:cubicBezTo>
                    <a:pt x="193" y="511"/>
                    <a:pt x="161" y="537"/>
                    <a:pt x="153" y="536"/>
                  </a:cubicBezTo>
                  <a:cubicBezTo>
                    <a:pt x="145" y="535"/>
                    <a:pt x="143" y="516"/>
                    <a:pt x="147" y="506"/>
                  </a:cubicBezTo>
                  <a:cubicBezTo>
                    <a:pt x="151" y="496"/>
                    <a:pt x="176" y="504"/>
                    <a:pt x="177" y="476"/>
                  </a:cubicBezTo>
                  <a:cubicBezTo>
                    <a:pt x="178" y="448"/>
                    <a:pt x="154" y="370"/>
                    <a:pt x="153" y="338"/>
                  </a:cubicBezTo>
                  <a:cubicBezTo>
                    <a:pt x="152" y="306"/>
                    <a:pt x="163" y="298"/>
                    <a:pt x="171" y="284"/>
                  </a:cubicBezTo>
                  <a:cubicBezTo>
                    <a:pt x="179" y="270"/>
                    <a:pt x="201" y="263"/>
                    <a:pt x="201" y="254"/>
                  </a:cubicBezTo>
                  <a:cubicBezTo>
                    <a:pt x="201" y="245"/>
                    <a:pt x="177" y="237"/>
                    <a:pt x="171" y="230"/>
                  </a:cubicBezTo>
                  <a:cubicBezTo>
                    <a:pt x="165" y="223"/>
                    <a:pt x="174" y="220"/>
                    <a:pt x="165" y="212"/>
                  </a:cubicBezTo>
                  <a:cubicBezTo>
                    <a:pt x="156" y="204"/>
                    <a:pt x="134" y="195"/>
                    <a:pt x="117" y="182"/>
                  </a:cubicBezTo>
                  <a:cubicBezTo>
                    <a:pt x="100" y="169"/>
                    <a:pt x="81" y="145"/>
                    <a:pt x="63" y="134"/>
                  </a:cubicBezTo>
                  <a:cubicBezTo>
                    <a:pt x="45" y="123"/>
                    <a:pt x="18" y="126"/>
                    <a:pt x="9" y="116"/>
                  </a:cubicBezTo>
                  <a:cubicBezTo>
                    <a:pt x="0" y="106"/>
                    <a:pt x="2" y="87"/>
                    <a:pt x="9" y="74"/>
                  </a:cubicBezTo>
                  <a:cubicBezTo>
                    <a:pt x="16" y="61"/>
                    <a:pt x="28" y="46"/>
                    <a:pt x="51" y="35"/>
                  </a:cubicBezTo>
                  <a:cubicBezTo>
                    <a:pt x="74" y="24"/>
                    <a:pt x="124" y="5"/>
                    <a:pt x="147" y="8"/>
                  </a:cubicBezTo>
                  <a:cubicBezTo>
                    <a:pt x="170" y="11"/>
                    <a:pt x="173" y="38"/>
                    <a:pt x="189" y="50"/>
                  </a:cubicBezTo>
                  <a:cubicBezTo>
                    <a:pt x="205" y="62"/>
                    <a:pt x="230" y="74"/>
                    <a:pt x="243" y="83"/>
                  </a:cubicBezTo>
                  <a:cubicBezTo>
                    <a:pt x="256" y="92"/>
                    <a:pt x="259" y="88"/>
                    <a:pt x="267" y="104"/>
                  </a:cubicBezTo>
                  <a:cubicBezTo>
                    <a:pt x="275" y="120"/>
                    <a:pt x="267" y="166"/>
                    <a:pt x="291" y="179"/>
                  </a:cubicBezTo>
                  <a:cubicBezTo>
                    <a:pt x="315" y="192"/>
                    <a:pt x="363" y="181"/>
                    <a:pt x="411" y="182"/>
                  </a:cubicBezTo>
                  <a:cubicBezTo>
                    <a:pt x="459" y="183"/>
                    <a:pt x="544" y="182"/>
                    <a:pt x="579" y="1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363"/>
            <p:cNvSpPr>
              <a:spLocks/>
            </p:cNvSpPr>
            <p:nvPr/>
          </p:nvSpPr>
          <p:spPr bwMode="auto">
            <a:xfrm>
              <a:off x="3042" y="2872"/>
              <a:ext cx="538" cy="7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4" y="5"/>
                </a:cxn>
                <a:cxn ang="0">
                  <a:pos x="270" y="8"/>
                </a:cxn>
                <a:cxn ang="0">
                  <a:pos x="462" y="8"/>
                </a:cxn>
                <a:cxn ang="0">
                  <a:pos x="498" y="11"/>
                </a:cxn>
                <a:cxn ang="0">
                  <a:pos x="510" y="41"/>
                </a:cxn>
                <a:cxn ang="0">
                  <a:pos x="534" y="53"/>
                </a:cxn>
                <a:cxn ang="0">
                  <a:pos x="528" y="77"/>
                </a:cxn>
                <a:cxn ang="0">
                  <a:pos x="474" y="53"/>
                </a:cxn>
                <a:cxn ang="0">
                  <a:pos x="414" y="56"/>
                </a:cxn>
                <a:cxn ang="0">
                  <a:pos x="30" y="56"/>
                </a:cxn>
              </a:cxnLst>
              <a:rect l="0" t="0" r="r" b="b"/>
              <a:pathLst>
                <a:path w="538" h="77">
                  <a:moveTo>
                    <a:pt x="0" y="41"/>
                  </a:moveTo>
                  <a:cubicBezTo>
                    <a:pt x="9" y="35"/>
                    <a:pt x="9" y="10"/>
                    <a:pt x="54" y="5"/>
                  </a:cubicBezTo>
                  <a:cubicBezTo>
                    <a:pt x="99" y="0"/>
                    <a:pt x="202" y="8"/>
                    <a:pt x="270" y="8"/>
                  </a:cubicBezTo>
                  <a:cubicBezTo>
                    <a:pt x="338" y="8"/>
                    <a:pt x="424" y="8"/>
                    <a:pt x="462" y="8"/>
                  </a:cubicBezTo>
                  <a:cubicBezTo>
                    <a:pt x="500" y="8"/>
                    <a:pt x="490" y="6"/>
                    <a:pt x="498" y="11"/>
                  </a:cubicBezTo>
                  <a:cubicBezTo>
                    <a:pt x="506" y="16"/>
                    <a:pt x="504" y="34"/>
                    <a:pt x="510" y="41"/>
                  </a:cubicBezTo>
                  <a:cubicBezTo>
                    <a:pt x="516" y="48"/>
                    <a:pt x="531" y="47"/>
                    <a:pt x="534" y="53"/>
                  </a:cubicBezTo>
                  <a:cubicBezTo>
                    <a:pt x="537" y="59"/>
                    <a:pt x="538" y="77"/>
                    <a:pt x="528" y="77"/>
                  </a:cubicBezTo>
                  <a:cubicBezTo>
                    <a:pt x="518" y="77"/>
                    <a:pt x="493" y="56"/>
                    <a:pt x="474" y="53"/>
                  </a:cubicBezTo>
                  <a:cubicBezTo>
                    <a:pt x="455" y="50"/>
                    <a:pt x="488" y="56"/>
                    <a:pt x="414" y="56"/>
                  </a:cubicBezTo>
                  <a:cubicBezTo>
                    <a:pt x="340" y="56"/>
                    <a:pt x="182" y="56"/>
                    <a:pt x="30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364"/>
            <p:cNvSpPr>
              <a:spLocks/>
            </p:cNvSpPr>
            <p:nvPr/>
          </p:nvSpPr>
          <p:spPr bwMode="auto">
            <a:xfrm>
              <a:off x="2753" y="3504"/>
              <a:ext cx="1095" cy="384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181" y="81"/>
                </a:cxn>
                <a:cxn ang="0">
                  <a:pos x="313" y="81"/>
                </a:cxn>
                <a:cxn ang="0">
                  <a:pos x="403" y="69"/>
                </a:cxn>
                <a:cxn ang="0">
                  <a:pos x="433" y="51"/>
                </a:cxn>
                <a:cxn ang="0">
                  <a:pos x="529" y="87"/>
                </a:cxn>
                <a:cxn ang="0">
                  <a:pos x="595" y="57"/>
                </a:cxn>
                <a:cxn ang="0">
                  <a:pos x="679" y="75"/>
                </a:cxn>
                <a:cxn ang="0">
                  <a:pos x="841" y="63"/>
                </a:cxn>
                <a:cxn ang="0">
                  <a:pos x="937" y="45"/>
                </a:cxn>
                <a:cxn ang="0">
                  <a:pos x="1039" y="45"/>
                </a:cxn>
                <a:cxn ang="0">
                  <a:pos x="1087" y="48"/>
                </a:cxn>
                <a:cxn ang="0">
                  <a:pos x="991" y="336"/>
                </a:cxn>
                <a:cxn ang="0">
                  <a:pos x="559" y="336"/>
                </a:cxn>
                <a:cxn ang="0">
                  <a:pos x="319" y="336"/>
                </a:cxn>
                <a:cxn ang="0">
                  <a:pos x="127" y="336"/>
                </a:cxn>
                <a:cxn ang="0">
                  <a:pos x="55" y="267"/>
                </a:cxn>
                <a:cxn ang="0">
                  <a:pos x="25" y="207"/>
                </a:cxn>
                <a:cxn ang="0">
                  <a:pos x="1" y="117"/>
                </a:cxn>
                <a:cxn ang="0">
                  <a:pos x="31" y="96"/>
                </a:cxn>
                <a:cxn ang="0">
                  <a:pos x="31" y="48"/>
                </a:cxn>
              </a:cxnLst>
              <a:rect l="0" t="0" r="r" b="b"/>
              <a:pathLst>
                <a:path w="1095" h="384">
                  <a:moveTo>
                    <a:pt x="31" y="48"/>
                  </a:moveTo>
                  <a:cubicBezTo>
                    <a:pt x="56" y="46"/>
                    <a:pt x="134" y="76"/>
                    <a:pt x="181" y="81"/>
                  </a:cubicBezTo>
                  <a:cubicBezTo>
                    <a:pt x="228" y="86"/>
                    <a:pt x="276" y="83"/>
                    <a:pt x="313" y="81"/>
                  </a:cubicBezTo>
                  <a:cubicBezTo>
                    <a:pt x="350" y="79"/>
                    <a:pt x="383" y="74"/>
                    <a:pt x="403" y="69"/>
                  </a:cubicBezTo>
                  <a:cubicBezTo>
                    <a:pt x="423" y="64"/>
                    <a:pt x="412" y="48"/>
                    <a:pt x="433" y="51"/>
                  </a:cubicBezTo>
                  <a:cubicBezTo>
                    <a:pt x="454" y="54"/>
                    <a:pt x="502" y="86"/>
                    <a:pt x="529" y="87"/>
                  </a:cubicBezTo>
                  <a:cubicBezTo>
                    <a:pt x="556" y="88"/>
                    <a:pt x="570" y="59"/>
                    <a:pt x="595" y="57"/>
                  </a:cubicBezTo>
                  <a:cubicBezTo>
                    <a:pt x="620" y="55"/>
                    <a:pt x="638" y="74"/>
                    <a:pt x="679" y="75"/>
                  </a:cubicBezTo>
                  <a:cubicBezTo>
                    <a:pt x="720" y="76"/>
                    <a:pt x="798" y="68"/>
                    <a:pt x="841" y="63"/>
                  </a:cubicBezTo>
                  <a:cubicBezTo>
                    <a:pt x="884" y="58"/>
                    <a:pt x="904" y="48"/>
                    <a:pt x="937" y="45"/>
                  </a:cubicBezTo>
                  <a:cubicBezTo>
                    <a:pt x="970" y="42"/>
                    <a:pt x="1014" y="44"/>
                    <a:pt x="1039" y="45"/>
                  </a:cubicBezTo>
                  <a:cubicBezTo>
                    <a:pt x="1064" y="46"/>
                    <a:pt x="1095" y="0"/>
                    <a:pt x="1087" y="48"/>
                  </a:cubicBezTo>
                  <a:cubicBezTo>
                    <a:pt x="1079" y="96"/>
                    <a:pt x="1079" y="288"/>
                    <a:pt x="991" y="336"/>
                  </a:cubicBezTo>
                  <a:cubicBezTo>
                    <a:pt x="903" y="384"/>
                    <a:pt x="671" y="336"/>
                    <a:pt x="559" y="336"/>
                  </a:cubicBezTo>
                  <a:cubicBezTo>
                    <a:pt x="447" y="336"/>
                    <a:pt x="391" y="336"/>
                    <a:pt x="319" y="336"/>
                  </a:cubicBezTo>
                  <a:cubicBezTo>
                    <a:pt x="247" y="336"/>
                    <a:pt x="171" y="347"/>
                    <a:pt x="127" y="336"/>
                  </a:cubicBezTo>
                  <a:cubicBezTo>
                    <a:pt x="83" y="325"/>
                    <a:pt x="72" y="288"/>
                    <a:pt x="55" y="267"/>
                  </a:cubicBezTo>
                  <a:cubicBezTo>
                    <a:pt x="38" y="246"/>
                    <a:pt x="34" y="232"/>
                    <a:pt x="25" y="207"/>
                  </a:cubicBezTo>
                  <a:cubicBezTo>
                    <a:pt x="16" y="182"/>
                    <a:pt x="0" y="135"/>
                    <a:pt x="1" y="117"/>
                  </a:cubicBezTo>
                  <a:cubicBezTo>
                    <a:pt x="2" y="99"/>
                    <a:pt x="26" y="107"/>
                    <a:pt x="31" y="96"/>
                  </a:cubicBezTo>
                  <a:cubicBezTo>
                    <a:pt x="36" y="85"/>
                    <a:pt x="5" y="53"/>
                    <a:pt x="31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26" name="Picture 36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6" y="3552"/>
              <a:ext cx="672" cy="336"/>
            </a:xfrm>
            <a:prstGeom prst="rect">
              <a:avLst/>
            </a:prstGeom>
            <a:noFill/>
          </p:spPr>
        </p:pic>
        <p:sp>
          <p:nvSpPr>
            <p:cNvPr id="27" name="Freeform 366"/>
            <p:cNvSpPr>
              <a:spLocks/>
            </p:cNvSpPr>
            <p:nvPr/>
          </p:nvSpPr>
          <p:spPr bwMode="auto">
            <a:xfrm>
              <a:off x="2752" y="2905"/>
              <a:ext cx="1058" cy="684"/>
            </a:xfrm>
            <a:custGeom>
              <a:avLst/>
              <a:gdLst/>
              <a:ahLst/>
              <a:cxnLst>
                <a:cxn ang="0">
                  <a:pos x="272" y="62"/>
                </a:cxn>
                <a:cxn ang="0">
                  <a:pos x="176" y="167"/>
                </a:cxn>
                <a:cxn ang="0">
                  <a:pos x="80" y="524"/>
                </a:cxn>
                <a:cxn ang="0">
                  <a:pos x="14" y="620"/>
                </a:cxn>
                <a:cxn ang="0">
                  <a:pos x="164" y="674"/>
                </a:cxn>
                <a:cxn ang="0">
                  <a:pos x="254" y="680"/>
                </a:cxn>
                <a:cxn ang="0">
                  <a:pos x="386" y="674"/>
                </a:cxn>
                <a:cxn ang="0">
                  <a:pos x="440" y="650"/>
                </a:cxn>
                <a:cxn ang="0">
                  <a:pos x="518" y="680"/>
                </a:cxn>
                <a:cxn ang="0">
                  <a:pos x="608" y="662"/>
                </a:cxn>
                <a:cxn ang="0">
                  <a:pos x="824" y="668"/>
                </a:cxn>
                <a:cxn ang="0">
                  <a:pos x="956" y="638"/>
                </a:cxn>
                <a:cxn ang="0">
                  <a:pos x="1052" y="638"/>
                </a:cxn>
                <a:cxn ang="0">
                  <a:pos x="992" y="578"/>
                </a:cxn>
                <a:cxn ang="0">
                  <a:pos x="968" y="440"/>
                </a:cxn>
                <a:cxn ang="0">
                  <a:pos x="962" y="356"/>
                </a:cxn>
                <a:cxn ang="0">
                  <a:pos x="926" y="278"/>
                </a:cxn>
                <a:cxn ang="0">
                  <a:pos x="884" y="182"/>
                </a:cxn>
                <a:cxn ang="0">
                  <a:pos x="800" y="71"/>
                </a:cxn>
                <a:cxn ang="0">
                  <a:pos x="782" y="38"/>
                </a:cxn>
                <a:cxn ang="0">
                  <a:pos x="752" y="23"/>
                </a:cxn>
                <a:cxn ang="0">
                  <a:pos x="824" y="176"/>
                </a:cxn>
                <a:cxn ang="0">
                  <a:pos x="896" y="455"/>
                </a:cxn>
                <a:cxn ang="0">
                  <a:pos x="896" y="599"/>
                </a:cxn>
                <a:cxn ang="0">
                  <a:pos x="800" y="596"/>
                </a:cxn>
                <a:cxn ang="0">
                  <a:pos x="704" y="599"/>
                </a:cxn>
                <a:cxn ang="0">
                  <a:pos x="608" y="599"/>
                </a:cxn>
                <a:cxn ang="0">
                  <a:pos x="500" y="590"/>
                </a:cxn>
                <a:cxn ang="0">
                  <a:pos x="464" y="551"/>
                </a:cxn>
                <a:cxn ang="0">
                  <a:pos x="368" y="551"/>
                </a:cxn>
                <a:cxn ang="0">
                  <a:pos x="326" y="572"/>
                </a:cxn>
                <a:cxn ang="0">
                  <a:pos x="302" y="626"/>
                </a:cxn>
                <a:cxn ang="0">
                  <a:pos x="224" y="647"/>
                </a:cxn>
                <a:cxn ang="0">
                  <a:pos x="170" y="632"/>
                </a:cxn>
                <a:cxn ang="0">
                  <a:pos x="194" y="398"/>
                </a:cxn>
                <a:cxn ang="0">
                  <a:pos x="272" y="119"/>
                </a:cxn>
                <a:cxn ang="0">
                  <a:pos x="320" y="23"/>
                </a:cxn>
                <a:cxn ang="0">
                  <a:pos x="272" y="62"/>
                </a:cxn>
              </a:cxnLst>
              <a:rect l="0" t="0" r="r" b="b"/>
              <a:pathLst>
                <a:path w="1058" h="684">
                  <a:moveTo>
                    <a:pt x="272" y="62"/>
                  </a:moveTo>
                  <a:cubicBezTo>
                    <a:pt x="248" y="86"/>
                    <a:pt x="208" y="90"/>
                    <a:pt x="176" y="167"/>
                  </a:cubicBezTo>
                  <a:cubicBezTo>
                    <a:pt x="144" y="244"/>
                    <a:pt x="107" y="449"/>
                    <a:pt x="80" y="524"/>
                  </a:cubicBezTo>
                  <a:cubicBezTo>
                    <a:pt x="53" y="599"/>
                    <a:pt x="0" y="595"/>
                    <a:pt x="14" y="620"/>
                  </a:cubicBezTo>
                  <a:cubicBezTo>
                    <a:pt x="28" y="645"/>
                    <a:pt x="124" y="664"/>
                    <a:pt x="164" y="674"/>
                  </a:cubicBezTo>
                  <a:cubicBezTo>
                    <a:pt x="204" y="684"/>
                    <a:pt x="217" y="680"/>
                    <a:pt x="254" y="680"/>
                  </a:cubicBezTo>
                  <a:cubicBezTo>
                    <a:pt x="291" y="680"/>
                    <a:pt x="355" y="679"/>
                    <a:pt x="386" y="674"/>
                  </a:cubicBezTo>
                  <a:cubicBezTo>
                    <a:pt x="417" y="669"/>
                    <a:pt x="418" y="649"/>
                    <a:pt x="440" y="650"/>
                  </a:cubicBezTo>
                  <a:cubicBezTo>
                    <a:pt x="462" y="651"/>
                    <a:pt x="490" y="678"/>
                    <a:pt x="518" y="680"/>
                  </a:cubicBezTo>
                  <a:cubicBezTo>
                    <a:pt x="546" y="682"/>
                    <a:pt x="557" y="664"/>
                    <a:pt x="608" y="662"/>
                  </a:cubicBezTo>
                  <a:cubicBezTo>
                    <a:pt x="659" y="660"/>
                    <a:pt x="766" y="672"/>
                    <a:pt x="824" y="668"/>
                  </a:cubicBezTo>
                  <a:cubicBezTo>
                    <a:pt x="882" y="664"/>
                    <a:pt x="918" y="643"/>
                    <a:pt x="956" y="638"/>
                  </a:cubicBezTo>
                  <a:cubicBezTo>
                    <a:pt x="994" y="633"/>
                    <a:pt x="1046" y="648"/>
                    <a:pt x="1052" y="638"/>
                  </a:cubicBezTo>
                  <a:cubicBezTo>
                    <a:pt x="1058" y="628"/>
                    <a:pt x="1006" y="611"/>
                    <a:pt x="992" y="578"/>
                  </a:cubicBezTo>
                  <a:cubicBezTo>
                    <a:pt x="978" y="545"/>
                    <a:pt x="973" y="477"/>
                    <a:pt x="968" y="440"/>
                  </a:cubicBezTo>
                  <a:cubicBezTo>
                    <a:pt x="963" y="403"/>
                    <a:pt x="969" y="383"/>
                    <a:pt x="962" y="356"/>
                  </a:cubicBezTo>
                  <a:cubicBezTo>
                    <a:pt x="955" y="329"/>
                    <a:pt x="939" y="307"/>
                    <a:pt x="926" y="278"/>
                  </a:cubicBezTo>
                  <a:cubicBezTo>
                    <a:pt x="913" y="249"/>
                    <a:pt x="905" y="216"/>
                    <a:pt x="884" y="182"/>
                  </a:cubicBezTo>
                  <a:cubicBezTo>
                    <a:pt x="863" y="148"/>
                    <a:pt x="817" y="95"/>
                    <a:pt x="800" y="71"/>
                  </a:cubicBezTo>
                  <a:cubicBezTo>
                    <a:pt x="783" y="47"/>
                    <a:pt x="790" y="46"/>
                    <a:pt x="782" y="38"/>
                  </a:cubicBezTo>
                  <a:cubicBezTo>
                    <a:pt x="774" y="30"/>
                    <a:pt x="745" y="0"/>
                    <a:pt x="752" y="23"/>
                  </a:cubicBezTo>
                  <a:cubicBezTo>
                    <a:pt x="759" y="46"/>
                    <a:pt x="800" y="104"/>
                    <a:pt x="824" y="176"/>
                  </a:cubicBezTo>
                  <a:cubicBezTo>
                    <a:pt x="848" y="248"/>
                    <a:pt x="884" y="385"/>
                    <a:pt x="896" y="455"/>
                  </a:cubicBezTo>
                  <a:cubicBezTo>
                    <a:pt x="908" y="525"/>
                    <a:pt x="912" y="575"/>
                    <a:pt x="896" y="599"/>
                  </a:cubicBezTo>
                  <a:cubicBezTo>
                    <a:pt x="880" y="623"/>
                    <a:pt x="832" y="596"/>
                    <a:pt x="800" y="596"/>
                  </a:cubicBezTo>
                  <a:cubicBezTo>
                    <a:pt x="768" y="596"/>
                    <a:pt x="736" y="599"/>
                    <a:pt x="704" y="599"/>
                  </a:cubicBezTo>
                  <a:cubicBezTo>
                    <a:pt x="672" y="599"/>
                    <a:pt x="642" y="601"/>
                    <a:pt x="608" y="599"/>
                  </a:cubicBezTo>
                  <a:cubicBezTo>
                    <a:pt x="574" y="597"/>
                    <a:pt x="524" y="598"/>
                    <a:pt x="500" y="590"/>
                  </a:cubicBezTo>
                  <a:cubicBezTo>
                    <a:pt x="476" y="582"/>
                    <a:pt x="486" y="557"/>
                    <a:pt x="464" y="551"/>
                  </a:cubicBezTo>
                  <a:cubicBezTo>
                    <a:pt x="442" y="545"/>
                    <a:pt x="391" y="548"/>
                    <a:pt x="368" y="551"/>
                  </a:cubicBezTo>
                  <a:cubicBezTo>
                    <a:pt x="345" y="554"/>
                    <a:pt x="337" y="560"/>
                    <a:pt x="326" y="572"/>
                  </a:cubicBezTo>
                  <a:cubicBezTo>
                    <a:pt x="315" y="584"/>
                    <a:pt x="319" y="613"/>
                    <a:pt x="302" y="626"/>
                  </a:cubicBezTo>
                  <a:cubicBezTo>
                    <a:pt x="285" y="639"/>
                    <a:pt x="246" y="646"/>
                    <a:pt x="224" y="647"/>
                  </a:cubicBezTo>
                  <a:cubicBezTo>
                    <a:pt x="202" y="648"/>
                    <a:pt x="175" y="673"/>
                    <a:pt x="170" y="632"/>
                  </a:cubicBezTo>
                  <a:cubicBezTo>
                    <a:pt x="165" y="591"/>
                    <a:pt x="177" y="483"/>
                    <a:pt x="194" y="398"/>
                  </a:cubicBezTo>
                  <a:cubicBezTo>
                    <a:pt x="211" y="313"/>
                    <a:pt x="251" y="181"/>
                    <a:pt x="272" y="119"/>
                  </a:cubicBezTo>
                  <a:cubicBezTo>
                    <a:pt x="293" y="57"/>
                    <a:pt x="320" y="32"/>
                    <a:pt x="320" y="23"/>
                  </a:cubicBezTo>
                  <a:cubicBezTo>
                    <a:pt x="320" y="14"/>
                    <a:pt x="296" y="38"/>
                    <a:pt x="272" y="6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50000">
                  <a:srgbClr val="990000"/>
                </a:gs>
                <a:gs pos="100000">
                  <a:srgbClr val="CC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" name="Group 367"/>
            <p:cNvGrpSpPr>
              <a:grpSpLocks/>
            </p:cNvGrpSpPr>
            <p:nvPr/>
          </p:nvGrpSpPr>
          <p:grpSpPr bwMode="auto">
            <a:xfrm rot="-4219699">
              <a:off x="2901" y="1755"/>
              <a:ext cx="444" cy="294"/>
              <a:chOff x="4224" y="3648"/>
              <a:chExt cx="576" cy="384"/>
            </a:xfrm>
          </p:grpSpPr>
          <p:sp>
            <p:nvSpPr>
              <p:cNvPr id="29" name="Freeform 368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Oval 369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1" name="Group 582"/>
          <p:cNvGrpSpPr>
            <a:grpSpLocks/>
          </p:cNvGrpSpPr>
          <p:nvPr/>
        </p:nvGrpSpPr>
        <p:grpSpPr bwMode="auto">
          <a:xfrm>
            <a:off x="2857488" y="5000636"/>
            <a:ext cx="928694" cy="1352569"/>
            <a:chOff x="864" y="2928"/>
            <a:chExt cx="768" cy="1110"/>
          </a:xfrm>
        </p:grpSpPr>
        <p:grpSp>
          <p:nvGrpSpPr>
            <p:cNvPr id="32" name="Group 370"/>
            <p:cNvGrpSpPr>
              <a:grpSpLocks/>
            </p:cNvGrpSpPr>
            <p:nvPr/>
          </p:nvGrpSpPr>
          <p:grpSpPr bwMode="auto">
            <a:xfrm>
              <a:off x="864" y="2928"/>
              <a:ext cx="768" cy="1110"/>
              <a:chOff x="864" y="2922"/>
              <a:chExt cx="768" cy="1110"/>
            </a:xfrm>
          </p:grpSpPr>
          <p:grpSp>
            <p:nvGrpSpPr>
              <p:cNvPr id="35" name="Group 371"/>
              <p:cNvGrpSpPr>
                <a:grpSpLocks/>
              </p:cNvGrpSpPr>
              <p:nvPr/>
            </p:nvGrpSpPr>
            <p:grpSpPr bwMode="auto">
              <a:xfrm>
                <a:off x="864" y="2922"/>
                <a:ext cx="768" cy="1110"/>
                <a:chOff x="1824" y="2880"/>
                <a:chExt cx="870" cy="1279"/>
              </a:xfrm>
            </p:grpSpPr>
            <p:pic>
              <p:nvPicPr>
                <p:cNvPr id="37" name="Picture 372" descr="girl5o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824" y="2880"/>
                  <a:ext cx="870" cy="1279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38" name="Group 373"/>
                <p:cNvGrpSpPr>
                  <a:grpSpLocks/>
                </p:cNvGrpSpPr>
                <p:nvPr/>
              </p:nvGrpSpPr>
              <p:grpSpPr bwMode="auto">
                <a:xfrm>
                  <a:off x="1980" y="3360"/>
                  <a:ext cx="600" cy="715"/>
                  <a:chOff x="1980" y="3360"/>
                  <a:chExt cx="600" cy="715"/>
                </a:xfrm>
              </p:grpSpPr>
              <p:sp>
                <p:nvSpPr>
                  <p:cNvPr id="39" name="Freeform 374"/>
                  <p:cNvSpPr>
                    <a:spLocks/>
                  </p:cNvSpPr>
                  <p:nvPr/>
                </p:nvSpPr>
                <p:spPr bwMode="auto">
                  <a:xfrm>
                    <a:off x="2030" y="3380"/>
                    <a:ext cx="478" cy="695"/>
                  </a:xfrm>
                  <a:custGeom>
                    <a:avLst/>
                    <a:gdLst/>
                    <a:ahLst/>
                    <a:cxnLst>
                      <a:cxn ang="0">
                        <a:pos x="146" y="6"/>
                      </a:cxn>
                      <a:cxn ang="0">
                        <a:pos x="206" y="10"/>
                      </a:cxn>
                      <a:cxn ang="0">
                        <a:pos x="190" y="61"/>
                      </a:cxn>
                      <a:cxn ang="0">
                        <a:pos x="190" y="97"/>
                      </a:cxn>
                      <a:cxn ang="0">
                        <a:pos x="340" y="97"/>
                      </a:cxn>
                      <a:cxn ang="0">
                        <a:pos x="322" y="28"/>
                      </a:cxn>
                      <a:cxn ang="0">
                        <a:pos x="322" y="6"/>
                      </a:cxn>
                      <a:cxn ang="0">
                        <a:pos x="350" y="6"/>
                      </a:cxn>
                      <a:cxn ang="0">
                        <a:pos x="370" y="18"/>
                      </a:cxn>
                      <a:cxn ang="0">
                        <a:pos x="398" y="94"/>
                      </a:cxn>
                      <a:cxn ang="0">
                        <a:pos x="414" y="170"/>
                      </a:cxn>
                      <a:cxn ang="0">
                        <a:pos x="414" y="262"/>
                      </a:cxn>
                      <a:cxn ang="0">
                        <a:pos x="442" y="318"/>
                      </a:cxn>
                      <a:cxn ang="0">
                        <a:pos x="466" y="412"/>
                      </a:cxn>
                      <a:cxn ang="0">
                        <a:pos x="478" y="518"/>
                      </a:cxn>
                      <a:cxn ang="0">
                        <a:pos x="466" y="604"/>
                      </a:cxn>
                      <a:cxn ang="0">
                        <a:pos x="446" y="682"/>
                      </a:cxn>
                      <a:cxn ang="0">
                        <a:pos x="438" y="682"/>
                      </a:cxn>
                      <a:cxn ang="0">
                        <a:pos x="418" y="678"/>
                      </a:cxn>
                      <a:cxn ang="0">
                        <a:pos x="402" y="670"/>
                      </a:cxn>
                      <a:cxn ang="0">
                        <a:pos x="374" y="650"/>
                      </a:cxn>
                      <a:cxn ang="0">
                        <a:pos x="346" y="634"/>
                      </a:cxn>
                      <a:cxn ang="0">
                        <a:pos x="322" y="637"/>
                      </a:cxn>
                      <a:cxn ang="0">
                        <a:pos x="292" y="637"/>
                      </a:cxn>
                      <a:cxn ang="0">
                        <a:pos x="274" y="652"/>
                      </a:cxn>
                      <a:cxn ang="0">
                        <a:pos x="244" y="667"/>
                      </a:cxn>
                      <a:cxn ang="0">
                        <a:pos x="226" y="652"/>
                      </a:cxn>
                      <a:cxn ang="0">
                        <a:pos x="166" y="638"/>
                      </a:cxn>
                      <a:cxn ang="0">
                        <a:pos x="142" y="634"/>
                      </a:cxn>
                      <a:cxn ang="0">
                        <a:pos x="114" y="646"/>
                      </a:cxn>
                      <a:cxn ang="0">
                        <a:pos x="74" y="674"/>
                      </a:cxn>
                      <a:cxn ang="0">
                        <a:pos x="46" y="686"/>
                      </a:cxn>
                      <a:cxn ang="0">
                        <a:pos x="34" y="652"/>
                      </a:cxn>
                      <a:cxn ang="0">
                        <a:pos x="4" y="571"/>
                      </a:cxn>
                      <a:cxn ang="0">
                        <a:pos x="10" y="499"/>
                      </a:cxn>
                      <a:cxn ang="0">
                        <a:pos x="16" y="427"/>
                      </a:cxn>
                      <a:cxn ang="0">
                        <a:pos x="46" y="337"/>
                      </a:cxn>
                      <a:cxn ang="0">
                        <a:pos x="78" y="270"/>
                      </a:cxn>
                      <a:cxn ang="0">
                        <a:pos x="86" y="222"/>
                      </a:cxn>
                      <a:cxn ang="0">
                        <a:pos x="82" y="172"/>
                      </a:cxn>
                      <a:cxn ang="0">
                        <a:pos x="94" y="127"/>
                      </a:cxn>
                      <a:cxn ang="0">
                        <a:pos x="130" y="76"/>
                      </a:cxn>
                      <a:cxn ang="0">
                        <a:pos x="136" y="49"/>
                      </a:cxn>
                      <a:cxn ang="0">
                        <a:pos x="146" y="6"/>
                      </a:cxn>
                    </a:cxnLst>
                    <a:rect l="0" t="0" r="r" b="b"/>
                    <a:pathLst>
                      <a:path w="478" h="695">
                        <a:moveTo>
                          <a:pt x="146" y="6"/>
                        </a:moveTo>
                        <a:cubicBezTo>
                          <a:pt x="158" y="0"/>
                          <a:pt x="199" y="1"/>
                          <a:pt x="206" y="10"/>
                        </a:cubicBezTo>
                        <a:cubicBezTo>
                          <a:pt x="213" y="19"/>
                          <a:pt x="193" y="47"/>
                          <a:pt x="190" y="61"/>
                        </a:cubicBezTo>
                        <a:cubicBezTo>
                          <a:pt x="187" y="75"/>
                          <a:pt x="165" y="91"/>
                          <a:pt x="190" y="97"/>
                        </a:cubicBezTo>
                        <a:cubicBezTo>
                          <a:pt x="215" y="103"/>
                          <a:pt x="318" y="109"/>
                          <a:pt x="340" y="97"/>
                        </a:cubicBezTo>
                        <a:cubicBezTo>
                          <a:pt x="362" y="85"/>
                          <a:pt x="325" y="43"/>
                          <a:pt x="322" y="28"/>
                        </a:cubicBezTo>
                        <a:cubicBezTo>
                          <a:pt x="319" y="13"/>
                          <a:pt x="317" y="10"/>
                          <a:pt x="322" y="6"/>
                        </a:cubicBezTo>
                        <a:cubicBezTo>
                          <a:pt x="327" y="2"/>
                          <a:pt x="342" y="4"/>
                          <a:pt x="350" y="6"/>
                        </a:cubicBezTo>
                        <a:cubicBezTo>
                          <a:pt x="358" y="8"/>
                          <a:pt x="362" y="3"/>
                          <a:pt x="370" y="18"/>
                        </a:cubicBezTo>
                        <a:cubicBezTo>
                          <a:pt x="378" y="33"/>
                          <a:pt x="391" y="69"/>
                          <a:pt x="398" y="94"/>
                        </a:cubicBezTo>
                        <a:cubicBezTo>
                          <a:pt x="405" y="119"/>
                          <a:pt x="411" y="142"/>
                          <a:pt x="414" y="170"/>
                        </a:cubicBezTo>
                        <a:cubicBezTo>
                          <a:pt x="417" y="198"/>
                          <a:pt x="409" y="237"/>
                          <a:pt x="414" y="262"/>
                        </a:cubicBezTo>
                        <a:cubicBezTo>
                          <a:pt x="419" y="287"/>
                          <a:pt x="433" y="293"/>
                          <a:pt x="442" y="318"/>
                        </a:cubicBezTo>
                        <a:cubicBezTo>
                          <a:pt x="451" y="343"/>
                          <a:pt x="460" y="379"/>
                          <a:pt x="466" y="412"/>
                        </a:cubicBezTo>
                        <a:cubicBezTo>
                          <a:pt x="472" y="445"/>
                          <a:pt x="478" y="486"/>
                          <a:pt x="478" y="518"/>
                        </a:cubicBezTo>
                        <a:cubicBezTo>
                          <a:pt x="478" y="550"/>
                          <a:pt x="471" y="577"/>
                          <a:pt x="466" y="604"/>
                        </a:cubicBezTo>
                        <a:cubicBezTo>
                          <a:pt x="461" y="631"/>
                          <a:pt x="451" y="669"/>
                          <a:pt x="446" y="682"/>
                        </a:cubicBezTo>
                        <a:cubicBezTo>
                          <a:pt x="441" y="695"/>
                          <a:pt x="443" y="683"/>
                          <a:pt x="438" y="682"/>
                        </a:cubicBezTo>
                        <a:cubicBezTo>
                          <a:pt x="433" y="681"/>
                          <a:pt x="424" y="680"/>
                          <a:pt x="418" y="678"/>
                        </a:cubicBezTo>
                        <a:cubicBezTo>
                          <a:pt x="412" y="676"/>
                          <a:pt x="409" y="675"/>
                          <a:pt x="402" y="670"/>
                        </a:cubicBezTo>
                        <a:cubicBezTo>
                          <a:pt x="395" y="665"/>
                          <a:pt x="383" y="656"/>
                          <a:pt x="374" y="650"/>
                        </a:cubicBezTo>
                        <a:cubicBezTo>
                          <a:pt x="365" y="644"/>
                          <a:pt x="355" y="636"/>
                          <a:pt x="346" y="634"/>
                        </a:cubicBezTo>
                        <a:cubicBezTo>
                          <a:pt x="337" y="632"/>
                          <a:pt x="331" y="636"/>
                          <a:pt x="322" y="637"/>
                        </a:cubicBezTo>
                        <a:cubicBezTo>
                          <a:pt x="313" y="638"/>
                          <a:pt x="300" y="634"/>
                          <a:pt x="292" y="637"/>
                        </a:cubicBezTo>
                        <a:cubicBezTo>
                          <a:pt x="284" y="640"/>
                          <a:pt x="282" y="647"/>
                          <a:pt x="274" y="652"/>
                        </a:cubicBezTo>
                        <a:cubicBezTo>
                          <a:pt x="266" y="657"/>
                          <a:pt x="252" y="667"/>
                          <a:pt x="244" y="667"/>
                        </a:cubicBezTo>
                        <a:cubicBezTo>
                          <a:pt x="236" y="667"/>
                          <a:pt x="239" y="657"/>
                          <a:pt x="226" y="652"/>
                        </a:cubicBezTo>
                        <a:cubicBezTo>
                          <a:pt x="213" y="647"/>
                          <a:pt x="180" y="641"/>
                          <a:pt x="166" y="638"/>
                        </a:cubicBezTo>
                        <a:cubicBezTo>
                          <a:pt x="152" y="635"/>
                          <a:pt x="151" y="633"/>
                          <a:pt x="142" y="634"/>
                        </a:cubicBezTo>
                        <a:cubicBezTo>
                          <a:pt x="133" y="635"/>
                          <a:pt x="125" y="639"/>
                          <a:pt x="114" y="646"/>
                        </a:cubicBezTo>
                        <a:cubicBezTo>
                          <a:pt x="103" y="653"/>
                          <a:pt x="85" y="667"/>
                          <a:pt x="74" y="674"/>
                        </a:cubicBezTo>
                        <a:cubicBezTo>
                          <a:pt x="63" y="681"/>
                          <a:pt x="53" y="690"/>
                          <a:pt x="46" y="686"/>
                        </a:cubicBezTo>
                        <a:cubicBezTo>
                          <a:pt x="39" y="682"/>
                          <a:pt x="41" y="671"/>
                          <a:pt x="34" y="652"/>
                        </a:cubicBezTo>
                        <a:cubicBezTo>
                          <a:pt x="27" y="633"/>
                          <a:pt x="8" y="596"/>
                          <a:pt x="4" y="571"/>
                        </a:cubicBezTo>
                        <a:cubicBezTo>
                          <a:pt x="0" y="546"/>
                          <a:pt x="8" y="523"/>
                          <a:pt x="10" y="499"/>
                        </a:cubicBezTo>
                        <a:cubicBezTo>
                          <a:pt x="12" y="475"/>
                          <a:pt x="10" y="454"/>
                          <a:pt x="16" y="427"/>
                        </a:cubicBezTo>
                        <a:cubicBezTo>
                          <a:pt x="22" y="400"/>
                          <a:pt x="36" y="363"/>
                          <a:pt x="46" y="337"/>
                        </a:cubicBezTo>
                        <a:cubicBezTo>
                          <a:pt x="56" y="311"/>
                          <a:pt x="71" y="289"/>
                          <a:pt x="78" y="270"/>
                        </a:cubicBezTo>
                        <a:cubicBezTo>
                          <a:pt x="85" y="251"/>
                          <a:pt x="85" y="238"/>
                          <a:pt x="86" y="222"/>
                        </a:cubicBezTo>
                        <a:cubicBezTo>
                          <a:pt x="87" y="206"/>
                          <a:pt x="81" y="188"/>
                          <a:pt x="82" y="172"/>
                        </a:cubicBezTo>
                        <a:cubicBezTo>
                          <a:pt x="83" y="156"/>
                          <a:pt x="86" y="143"/>
                          <a:pt x="94" y="127"/>
                        </a:cubicBezTo>
                        <a:cubicBezTo>
                          <a:pt x="102" y="111"/>
                          <a:pt x="123" y="89"/>
                          <a:pt x="130" y="76"/>
                        </a:cubicBezTo>
                        <a:cubicBezTo>
                          <a:pt x="137" y="63"/>
                          <a:pt x="133" y="61"/>
                          <a:pt x="136" y="49"/>
                        </a:cubicBezTo>
                        <a:cubicBezTo>
                          <a:pt x="139" y="37"/>
                          <a:pt x="134" y="12"/>
                          <a:pt x="146" y="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50000">
                        <a:schemeClr val="tx2"/>
                      </a:gs>
                      <a:gs pos="100000">
                        <a:srgbClr val="4D4D4D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0" name="Freeform 375"/>
                  <p:cNvSpPr>
                    <a:spLocks/>
                  </p:cNvSpPr>
                  <p:nvPr/>
                </p:nvSpPr>
                <p:spPr bwMode="auto">
                  <a:xfrm>
                    <a:off x="2276" y="3690"/>
                    <a:ext cx="16" cy="360"/>
                  </a:xfrm>
                  <a:custGeom>
                    <a:avLst/>
                    <a:gdLst/>
                    <a:ahLst/>
                    <a:cxnLst>
                      <a:cxn ang="0">
                        <a:pos x="0" y="36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6" h="360">
                        <a:moveTo>
                          <a:pt x="0" y="36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600"/>
                    <a:ext cx="33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2" name="Oval 377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3600"/>
                    <a:ext cx="96" cy="48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3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" name="Freeform 379"/>
                  <p:cNvSpPr>
                    <a:spLocks/>
                  </p:cNvSpPr>
                  <p:nvPr/>
                </p:nvSpPr>
                <p:spPr bwMode="auto">
                  <a:xfrm>
                    <a:off x="2056" y="3648"/>
                    <a:ext cx="104" cy="130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104" y="0"/>
                      </a:cxn>
                      <a:cxn ang="0">
                        <a:pos x="52" y="78"/>
                      </a:cxn>
                      <a:cxn ang="0">
                        <a:pos x="0" y="130"/>
                      </a:cxn>
                      <a:cxn ang="0">
                        <a:pos x="24" y="58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04" h="130">
                        <a:moveTo>
                          <a:pt x="56" y="0"/>
                        </a:moveTo>
                        <a:lnTo>
                          <a:pt x="104" y="0"/>
                        </a:lnTo>
                        <a:lnTo>
                          <a:pt x="52" y="78"/>
                        </a:lnTo>
                        <a:lnTo>
                          <a:pt x="0" y="130"/>
                        </a:lnTo>
                        <a:lnTo>
                          <a:pt x="24" y="58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" name="Freeform 380"/>
                  <p:cNvSpPr>
                    <a:spLocks/>
                  </p:cNvSpPr>
                  <p:nvPr/>
                </p:nvSpPr>
                <p:spPr bwMode="auto">
                  <a:xfrm>
                    <a:off x="2400" y="3648"/>
                    <a:ext cx="96" cy="13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0" y="0"/>
                      </a:cxn>
                      <a:cxn ang="0">
                        <a:pos x="44" y="82"/>
                      </a:cxn>
                      <a:cxn ang="0">
                        <a:pos x="96" y="134"/>
                      </a:cxn>
                      <a:cxn ang="0">
                        <a:pos x="80" y="58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96" h="134">
                        <a:moveTo>
                          <a:pt x="48" y="0"/>
                        </a:moveTo>
                        <a:lnTo>
                          <a:pt x="0" y="0"/>
                        </a:lnTo>
                        <a:lnTo>
                          <a:pt x="44" y="82"/>
                        </a:lnTo>
                        <a:lnTo>
                          <a:pt x="96" y="134"/>
                        </a:lnTo>
                        <a:lnTo>
                          <a:pt x="80" y="58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6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3504"/>
                    <a:ext cx="48" cy="48"/>
                  </a:xfrm>
                  <a:prstGeom prst="rect">
                    <a:avLst/>
                  </a:prstGeom>
                  <a:solidFill>
                    <a:srgbClr val="333333"/>
                  </a:solidFill>
                  <a:ln w="31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7" name="Freeform 382"/>
                  <p:cNvSpPr>
                    <a:spLocks/>
                  </p:cNvSpPr>
                  <p:nvPr/>
                </p:nvSpPr>
                <p:spPr bwMode="auto">
                  <a:xfrm>
                    <a:off x="2400" y="3385"/>
                    <a:ext cx="159" cy="315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66" y="29"/>
                      </a:cxn>
                      <a:cxn ang="0">
                        <a:pos x="138" y="84"/>
                      </a:cxn>
                      <a:cxn ang="0">
                        <a:pos x="148" y="145"/>
                      </a:cxn>
                      <a:cxn ang="0">
                        <a:pos x="152" y="185"/>
                      </a:cxn>
                      <a:cxn ang="0">
                        <a:pos x="159" y="243"/>
                      </a:cxn>
                      <a:cxn ang="0">
                        <a:pos x="152" y="289"/>
                      </a:cxn>
                      <a:cxn ang="0">
                        <a:pos x="129" y="305"/>
                      </a:cxn>
                      <a:cxn ang="0">
                        <a:pos x="105" y="308"/>
                      </a:cxn>
                      <a:cxn ang="0">
                        <a:pos x="84" y="313"/>
                      </a:cxn>
                      <a:cxn ang="0">
                        <a:pos x="72" y="297"/>
                      </a:cxn>
                      <a:cxn ang="0">
                        <a:pos x="52" y="261"/>
                      </a:cxn>
                      <a:cxn ang="0">
                        <a:pos x="52" y="221"/>
                      </a:cxn>
                      <a:cxn ang="0">
                        <a:pos x="48" y="193"/>
                      </a:cxn>
                      <a:cxn ang="0">
                        <a:pos x="48" y="161"/>
                      </a:cxn>
                      <a:cxn ang="0">
                        <a:pos x="36" y="117"/>
                      </a:cxn>
                      <a:cxn ang="0">
                        <a:pos x="20" y="7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159" h="315">
                        <a:moveTo>
                          <a:pt x="0" y="5"/>
                        </a:moveTo>
                        <a:cubicBezTo>
                          <a:pt x="6" y="0"/>
                          <a:pt x="43" y="16"/>
                          <a:pt x="66" y="29"/>
                        </a:cubicBezTo>
                        <a:cubicBezTo>
                          <a:pt x="89" y="42"/>
                          <a:pt x="124" y="65"/>
                          <a:pt x="138" y="84"/>
                        </a:cubicBezTo>
                        <a:cubicBezTo>
                          <a:pt x="151" y="103"/>
                          <a:pt x="146" y="128"/>
                          <a:pt x="148" y="145"/>
                        </a:cubicBezTo>
                        <a:cubicBezTo>
                          <a:pt x="151" y="163"/>
                          <a:pt x="150" y="169"/>
                          <a:pt x="152" y="185"/>
                        </a:cubicBezTo>
                        <a:cubicBezTo>
                          <a:pt x="154" y="202"/>
                          <a:pt x="159" y="226"/>
                          <a:pt x="159" y="243"/>
                        </a:cubicBezTo>
                        <a:cubicBezTo>
                          <a:pt x="159" y="260"/>
                          <a:pt x="157" y="279"/>
                          <a:pt x="152" y="289"/>
                        </a:cubicBezTo>
                        <a:cubicBezTo>
                          <a:pt x="147" y="299"/>
                          <a:pt x="137" y="302"/>
                          <a:pt x="129" y="305"/>
                        </a:cubicBezTo>
                        <a:cubicBezTo>
                          <a:pt x="121" y="308"/>
                          <a:pt x="112" y="307"/>
                          <a:pt x="105" y="308"/>
                        </a:cubicBezTo>
                        <a:cubicBezTo>
                          <a:pt x="98" y="309"/>
                          <a:pt x="89" y="315"/>
                          <a:pt x="84" y="313"/>
                        </a:cubicBezTo>
                        <a:cubicBezTo>
                          <a:pt x="79" y="311"/>
                          <a:pt x="77" y="306"/>
                          <a:pt x="72" y="297"/>
                        </a:cubicBezTo>
                        <a:cubicBezTo>
                          <a:pt x="67" y="288"/>
                          <a:pt x="55" y="274"/>
                          <a:pt x="52" y="261"/>
                        </a:cubicBezTo>
                        <a:cubicBezTo>
                          <a:pt x="49" y="248"/>
                          <a:pt x="53" y="232"/>
                          <a:pt x="52" y="221"/>
                        </a:cubicBezTo>
                        <a:cubicBezTo>
                          <a:pt x="51" y="210"/>
                          <a:pt x="49" y="203"/>
                          <a:pt x="48" y="193"/>
                        </a:cubicBezTo>
                        <a:cubicBezTo>
                          <a:pt x="47" y="183"/>
                          <a:pt x="50" y="174"/>
                          <a:pt x="48" y="161"/>
                        </a:cubicBezTo>
                        <a:cubicBezTo>
                          <a:pt x="46" y="148"/>
                          <a:pt x="41" y="131"/>
                          <a:pt x="36" y="117"/>
                        </a:cubicBezTo>
                        <a:cubicBezTo>
                          <a:pt x="31" y="103"/>
                          <a:pt x="26" y="96"/>
                          <a:pt x="20" y="77"/>
                        </a:cubicBezTo>
                        <a:cubicBezTo>
                          <a:pt x="14" y="58"/>
                          <a:pt x="4" y="20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" name="Freeform 383"/>
                  <p:cNvSpPr>
                    <a:spLocks/>
                  </p:cNvSpPr>
                  <p:nvPr/>
                </p:nvSpPr>
                <p:spPr bwMode="auto">
                  <a:xfrm>
                    <a:off x="2460" y="3614"/>
                    <a:ext cx="120" cy="84"/>
                  </a:xfrm>
                  <a:custGeom>
                    <a:avLst/>
                    <a:gdLst/>
                    <a:ahLst/>
                    <a:cxnLst>
                      <a:cxn ang="0">
                        <a:pos x="116" y="0"/>
                      </a:cxn>
                      <a:cxn ang="0">
                        <a:pos x="112" y="0"/>
                      </a:cxn>
                      <a:cxn ang="0">
                        <a:pos x="120" y="60"/>
                      </a:cxn>
                      <a:cxn ang="0">
                        <a:pos x="24" y="84"/>
                      </a:cxn>
                      <a:cxn ang="0">
                        <a:pos x="0" y="44"/>
                      </a:cxn>
                      <a:cxn ang="0">
                        <a:pos x="0" y="48"/>
                      </a:cxn>
                      <a:cxn ang="0">
                        <a:pos x="116" y="0"/>
                      </a:cxn>
                    </a:cxnLst>
                    <a:rect l="0" t="0" r="r" b="b"/>
                    <a:pathLst>
                      <a:path w="120" h="84">
                        <a:moveTo>
                          <a:pt x="116" y="0"/>
                        </a:moveTo>
                        <a:lnTo>
                          <a:pt x="112" y="0"/>
                        </a:lnTo>
                        <a:lnTo>
                          <a:pt x="120" y="60"/>
                        </a:lnTo>
                        <a:lnTo>
                          <a:pt x="24" y="84"/>
                        </a:lnTo>
                        <a:lnTo>
                          <a:pt x="0" y="44"/>
                        </a:lnTo>
                        <a:lnTo>
                          <a:pt x="0" y="48"/>
                        </a:lnTo>
                        <a:lnTo>
                          <a:pt x="11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" name="Freeform 384"/>
                  <p:cNvSpPr>
                    <a:spLocks/>
                  </p:cNvSpPr>
                  <p:nvPr/>
                </p:nvSpPr>
                <p:spPr bwMode="auto">
                  <a:xfrm>
                    <a:off x="2002" y="3374"/>
                    <a:ext cx="170" cy="322"/>
                  </a:xfrm>
                  <a:custGeom>
                    <a:avLst/>
                    <a:gdLst/>
                    <a:ahLst/>
                    <a:cxnLst>
                      <a:cxn ang="0">
                        <a:pos x="170" y="8"/>
                      </a:cxn>
                      <a:cxn ang="0">
                        <a:pos x="93" y="36"/>
                      </a:cxn>
                      <a:cxn ang="0">
                        <a:pos x="21" y="91"/>
                      </a:cxn>
                      <a:cxn ang="0">
                        <a:pos x="11" y="152"/>
                      </a:cxn>
                      <a:cxn ang="0">
                        <a:pos x="7" y="192"/>
                      </a:cxn>
                      <a:cxn ang="0">
                        <a:pos x="0" y="250"/>
                      </a:cxn>
                      <a:cxn ang="0">
                        <a:pos x="7" y="296"/>
                      </a:cxn>
                      <a:cxn ang="0">
                        <a:pos x="30" y="312"/>
                      </a:cxn>
                      <a:cxn ang="0">
                        <a:pos x="54" y="315"/>
                      </a:cxn>
                      <a:cxn ang="0">
                        <a:pos x="75" y="320"/>
                      </a:cxn>
                      <a:cxn ang="0">
                        <a:pos x="87" y="304"/>
                      </a:cxn>
                      <a:cxn ang="0">
                        <a:pos x="107" y="268"/>
                      </a:cxn>
                      <a:cxn ang="0">
                        <a:pos x="107" y="228"/>
                      </a:cxn>
                      <a:cxn ang="0">
                        <a:pos x="111" y="200"/>
                      </a:cxn>
                      <a:cxn ang="0">
                        <a:pos x="111" y="168"/>
                      </a:cxn>
                      <a:cxn ang="0">
                        <a:pos x="123" y="124"/>
                      </a:cxn>
                      <a:cxn ang="0">
                        <a:pos x="154" y="76"/>
                      </a:cxn>
                      <a:cxn ang="0">
                        <a:pos x="170" y="8"/>
                      </a:cxn>
                    </a:cxnLst>
                    <a:rect l="0" t="0" r="r" b="b"/>
                    <a:pathLst>
                      <a:path w="170" h="322">
                        <a:moveTo>
                          <a:pt x="170" y="8"/>
                        </a:moveTo>
                        <a:cubicBezTo>
                          <a:pt x="162" y="0"/>
                          <a:pt x="118" y="22"/>
                          <a:pt x="93" y="36"/>
                        </a:cubicBezTo>
                        <a:cubicBezTo>
                          <a:pt x="68" y="50"/>
                          <a:pt x="35" y="72"/>
                          <a:pt x="21" y="91"/>
                        </a:cubicBezTo>
                        <a:cubicBezTo>
                          <a:pt x="8" y="110"/>
                          <a:pt x="13" y="135"/>
                          <a:pt x="11" y="152"/>
                        </a:cubicBezTo>
                        <a:cubicBezTo>
                          <a:pt x="8" y="170"/>
                          <a:pt x="9" y="176"/>
                          <a:pt x="7" y="192"/>
                        </a:cubicBezTo>
                        <a:cubicBezTo>
                          <a:pt x="5" y="209"/>
                          <a:pt x="0" y="233"/>
                          <a:pt x="0" y="250"/>
                        </a:cubicBezTo>
                        <a:cubicBezTo>
                          <a:pt x="0" y="267"/>
                          <a:pt x="2" y="286"/>
                          <a:pt x="7" y="296"/>
                        </a:cubicBezTo>
                        <a:cubicBezTo>
                          <a:pt x="12" y="306"/>
                          <a:pt x="22" y="309"/>
                          <a:pt x="30" y="312"/>
                        </a:cubicBezTo>
                        <a:cubicBezTo>
                          <a:pt x="38" y="315"/>
                          <a:pt x="47" y="314"/>
                          <a:pt x="54" y="315"/>
                        </a:cubicBezTo>
                        <a:cubicBezTo>
                          <a:pt x="61" y="316"/>
                          <a:pt x="70" y="322"/>
                          <a:pt x="75" y="320"/>
                        </a:cubicBezTo>
                        <a:cubicBezTo>
                          <a:pt x="80" y="318"/>
                          <a:pt x="82" y="313"/>
                          <a:pt x="87" y="304"/>
                        </a:cubicBezTo>
                        <a:cubicBezTo>
                          <a:pt x="92" y="295"/>
                          <a:pt x="104" y="281"/>
                          <a:pt x="107" y="268"/>
                        </a:cubicBezTo>
                        <a:cubicBezTo>
                          <a:pt x="110" y="255"/>
                          <a:pt x="106" y="239"/>
                          <a:pt x="107" y="228"/>
                        </a:cubicBezTo>
                        <a:cubicBezTo>
                          <a:pt x="108" y="217"/>
                          <a:pt x="110" y="210"/>
                          <a:pt x="111" y="200"/>
                        </a:cubicBezTo>
                        <a:cubicBezTo>
                          <a:pt x="112" y="190"/>
                          <a:pt x="109" y="181"/>
                          <a:pt x="111" y="168"/>
                        </a:cubicBezTo>
                        <a:cubicBezTo>
                          <a:pt x="113" y="155"/>
                          <a:pt x="116" y="139"/>
                          <a:pt x="123" y="124"/>
                        </a:cubicBezTo>
                        <a:cubicBezTo>
                          <a:pt x="130" y="109"/>
                          <a:pt x="146" y="95"/>
                          <a:pt x="154" y="76"/>
                        </a:cubicBezTo>
                        <a:cubicBezTo>
                          <a:pt x="162" y="57"/>
                          <a:pt x="167" y="22"/>
                          <a:pt x="170" y="8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" name="Freeform 385"/>
                  <p:cNvSpPr>
                    <a:spLocks/>
                  </p:cNvSpPr>
                  <p:nvPr/>
                </p:nvSpPr>
                <p:spPr bwMode="auto">
                  <a:xfrm>
                    <a:off x="1980" y="3618"/>
                    <a:ext cx="112" cy="96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0" y="64"/>
                      </a:cxn>
                      <a:cxn ang="0">
                        <a:pos x="92" y="96"/>
                      </a:cxn>
                      <a:cxn ang="0">
                        <a:pos x="108" y="48"/>
                      </a:cxn>
                      <a:cxn ang="0">
                        <a:pos x="112" y="48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12" h="96">
                        <a:moveTo>
                          <a:pt x="4" y="0"/>
                        </a:moveTo>
                        <a:lnTo>
                          <a:pt x="4" y="0"/>
                        </a:lnTo>
                        <a:lnTo>
                          <a:pt x="0" y="64"/>
                        </a:lnTo>
                        <a:lnTo>
                          <a:pt x="92" y="96"/>
                        </a:lnTo>
                        <a:lnTo>
                          <a:pt x="108" y="48"/>
                        </a:lnTo>
                        <a:lnTo>
                          <a:pt x="112" y="48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" name="Freeform 386"/>
                  <p:cNvSpPr>
                    <a:spLocks/>
                  </p:cNvSpPr>
                  <p:nvPr/>
                </p:nvSpPr>
                <p:spPr bwMode="auto">
                  <a:xfrm>
                    <a:off x="2208" y="3390"/>
                    <a:ext cx="160" cy="96"/>
                  </a:xfrm>
                  <a:custGeom>
                    <a:avLst/>
                    <a:gdLst/>
                    <a:ahLst/>
                    <a:cxnLst>
                      <a:cxn ang="0">
                        <a:pos x="28" y="4"/>
                      </a:cxn>
                      <a:cxn ang="0">
                        <a:pos x="84" y="32"/>
                      </a:cxn>
                      <a:cxn ang="0">
                        <a:pos x="96" y="20"/>
                      </a:cxn>
                      <a:cxn ang="0">
                        <a:pos x="104" y="0"/>
                      </a:cxn>
                      <a:cxn ang="0">
                        <a:pos x="136" y="4"/>
                      </a:cxn>
                      <a:cxn ang="0">
                        <a:pos x="144" y="32"/>
                      </a:cxn>
                      <a:cxn ang="0">
                        <a:pos x="160" y="60"/>
                      </a:cxn>
                      <a:cxn ang="0">
                        <a:pos x="160" y="84"/>
                      </a:cxn>
                      <a:cxn ang="0">
                        <a:pos x="128" y="92"/>
                      </a:cxn>
                      <a:cxn ang="0">
                        <a:pos x="100" y="92"/>
                      </a:cxn>
                      <a:cxn ang="0">
                        <a:pos x="56" y="96"/>
                      </a:cxn>
                      <a:cxn ang="0">
                        <a:pos x="12" y="84"/>
                      </a:cxn>
                      <a:cxn ang="0">
                        <a:pos x="0" y="66"/>
                      </a:cxn>
                      <a:cxn ang="0">
                        <a:pos x="28" y="4"/>
                      </a:cxn>
                    </a:cxnLst>
                    <a:rect l="0" t="0" r="r" b="b"/>
                    <a:pathLst>
                      <a:path w="160" h="96">
                        <a:moveTo>
                          <a:pt x="28" y="4"/>
                        </a:moveTo>
                        <a:lnTo>
                          <a:pt x="84" y="32"/>
                        </a:lnTo>
                        <a:lnTo>
                          <a:pt x="96" y="20"/>
                        </a:lnTo>
                        <a:lnTo>
                          <a:pt x="104" y="0"/>
                        </a:lnTo>
                        <a:lnTo>
                          <a:pt x="136" y="4"/>
                        </a:lnTo>
                        <a:lnTo>
                          <a:pt x="144" y="32"/>
                        </a:lnTo>
                        <a:lnTo>
                          <a:pt x="160" y="60"/>
                        </a:lnTo>
                        <a:lnTo>
                          <a:pt x="160" y="84"/>
                        </a:lnTo>
                        <a:lnTo>
                          <a:pt x="128" y="92"/>
                        </a:lnTo>
                        <a:lnTo>
                          <a:pt x="100" y="92"/>
                        </a:lnTo>
                        <a:lnTo>
                          <a:pt x="56" y="96"/>
                        </a:lnTo>
                        <a:lnTo>
                          <a:pt x="12" y="84"/>
                        </a:lnTo>
                        <a:lnTo>
                          <a:pt x="0" y="66"/>
                        </a:lnTo>
                        <a:lnTo>
                          <a:pt x="28" y="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387"/>
                  <p:cNvSpPr>
                    <a:spLocks/>
                  </p:cNvSpPr>
                  <p:nvPr/>
                </p:nvSpPr>
                <p:spPr bwMode="auto">
                  <a:xfrm>
                    <a:off x="2220" y="3360"/>
                    <a:ext cx="63" cy="94"/>
                  </a:xfrm>
                  <a:custGeom>
                    <a:avLst/>
                    <a:gdLst/>
                    <a:ahLst/>
                    <a:cxnLst>
                      <a:cxn ang="0">
                        <a:pos x="24" y="0"/>
                      </a:cxn>
                      <a:cxn ang="0">
                        <a:pos x="13" y="11"/>
                      </a:cxn>
                      <a:cxn ang="0">
                        <a:pos x="0" y="22"/>
                      </a:cxn>
                      <a:cxn ang="0">
                        <a:pos x="24" y="94"/>
                      </a:cxn>
                      <a:cxn ang="0">
                        <a:pos x="63" y="54"/>
                      </a:cxn>
                      <a:cxn ang="0">
                        <a:pos x="17" y="7"/>
                      </a:cxn>
                    </a:cxnLst>
                    <a:rect l="0" t="0" r="r" b="b"/>
                    <a:pathLst>
                      <a:path w="63" h="94">
                        <a:moveTo>
                          <a:pt x="24" y="0"/>
                        </a:moveTo>
                        <a:cubicBezTo>
                          <a:pt x="18" y="11"/>
                          <a:pt x="26" y="11"/>
                          <a:pt x="13" y="11"/>
                        </a:cubicBezTo>
                        <a:lnTo>
                          <a:pt x="0" y="22"/>
                        </a:lnTo>
                        <a:lnTo>
                          <a:pt x="24" y="94"/>
                        </a:lnTo>
                        <a:lnTo>
                          <a:pt x="63" y="54"/>
                        </a:lnTo>
                        <a:lnTo>
                          <a:pt x="17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388"/>
                  <p:cNvSpPr>
                    <a:spLocks/>
                  </p:cNvSpPr>
                  <p:nvPr/>
                </p:nvSpPr>
                <p:spPr bwMode="auto">
                  <a:xfrm>
                    <a:off x="2292" y="3369"/>
                    <a:ext cx="56" cy="81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36" y="11"/>
                      </a:cxn>
                      <a:cxn ang="0">
                        <a:pos x="56" y="9"/>
                      </a:cxn>
                      <a:cxn ang="0">
                        <a:pos x="40" y="81"/>
                      </a:cxn>
                      <a:cxn ang="0">
                        <a:pos x="0" y="49"/>
                      </a:cxn>
                      <a:cxn ang="0">
                        <a:pos x="32" y="7"/>
                      </a:cxn>
                    </a:cxnLst>
                    <a:rect l="0" t="0" r="r" b="b"/>
                    <a:pathLst>
                      <a:path w="56" h="81">
                        <a:moveTo>
                          <a:pt x="25" y="0"/>
                        </a:moveTo>
                        <a:cubicBezTo>
                          <a:pt x="31" y="11"/>
                          <a:pt x="23" y="11"/>
                          <a:pt x="36" y="11"/>
                        </a:cubicBezTo>
                        <a:lnTo>
                          <a:pt x="56" y="9"/>
                        </a:lnTo>
                        <a:lnTo>
                          <a:pt x="40" y="81"/>
                        </a:lnTo>
                        <a:lnTo>
                          <a:pt x="0" y="49"/>
                        </a:lnTo>
                        <a:lnTo>
                          <a:pt x="32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6" name="Freeform 389" descr="Коричневый мрамор"/>
              <p:cNvSpPr>
                <a:spLocks/>
              </p:cNvSpPr>
              <p:nvPr/>
            </p:nvSpPr>
            <p:spPr bwMode="auto">
              <a:xfrm>
                <a:off x="1104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" name="Freeform 390"/>
            <p:cNvSpPr>
              <a:spLocks/>
            </p:cNvSpPr>
            <p:nvPr/>
          </p:nvSpPr>
          <p:spPr bwMode="auto">
            <a:xfrm>
              <a:off x="960" y="3629"/>
              <a:ext cx="121" cy="10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7" y="27"/>
                </a:cxn>
                <a:cxn ang="0">
                  <a:pos x="4" y="72"/>
                </a:cxn>
                <a:cxn ang="0">
                  <a:pos x="34" y="102"/>
                </a:cxn>
                <a:cxn ang="0">
                  <a:pos x="64" y="99"/>
                </a:cxn>
                <a:cxn ang="0">
                  <a:pos x="76" y="93"/>
                </a:cxn>
                <a:cxn ang="0">
                  <a:pos x="85" y="93"/>
                </a:cxn>
                <a:cxn ang="0">
                  <a:pos x="94" y="90"/>
                </a:cxn>
                <a:cxn ang="0">
                  <a:pos x="121" y="24"/>
                </a:cxn>
              </a:cxnLst>
              <a:rect l="0" t="0" r="r" b="b"/>
              <a:pathLst>
                <a:path w="121" h="106">
                  <a:moveTo>
                    <a:pt x="43" y="0"/>
                  </a:moveTo>
                  <a:cubicBezTo>
                    <a:pt x="37" y="5"/>
                    <a:pt x="13" y="15"/>
                    <a:pt x="7" y="27"/>
                  </a:cubicBezTo>
                  <a:cubicBezTo>
                    <a:pt x="1" y="39"/>
                    <a:pt x="0" y="60"/>
                    <a:pt x="4" y="72"/>
                  </a:cubicBezTo>
                  <a:cubicBezTo>
                    <a:pt x="8" y="84"/>
                    <a:pt x="24" y="98"/>
                    <a:pt x="34" y="102"/>
                  </a:cubicBezTo>
                  <a:cubicBezTo>
                    <a:pt x="44" y="106"/>
                    <a:pt x="57" y="100"/>
                    <a:pt x="64" y="99"/>
                  </a:cubicBezTo>
                  <a:cubicBezTo>
                    <a:pt x="71" y="98"/>
                    <a:pt x="72" y="94"/>
                    <a:pt x="76" y="93"/>
                  </a:cubicBezTo>
                  <a:cubicBezTo>
                    <a:pt x="80" y="92"/>
                    <a:pt x="82" y="93"/>
                    <a:pt x="85" y="93"/>
                  </a:cubicBezTo>
                  <a:cubicBezTo>
                    <a:pt x="88" y="93"/>
                    <a:pt x="88" y="101"/>
                    <a:pt x="94" y="90"/>
                  </a:cubicBezTo>
                  <a:cubicBezTo>
                    <a:pt x="100" y="79"/>
                    <a:pt x="116" y="38"/>
                    <a:pt x="121" y="24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91"/>
            <p:cNvSpPr>
              <a:spLocks/>
            </p:cNvSpPr>
            <p:nvPr/>
          </p:nvSpPr>
          <p:spPr bwMode="auto">
            <a:xfrm>
              <a:off x="1440" y="3626"/>
              <a:ext cx="102" cy="10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6" y="18"/>
                </a:cxn>
                <a:cxn ang="0">
                  <a:pos x="101" y="42"/>
                </a:cxn>
                <a:cxn ang="0">
                  <a:pos x="95" y="81"/>
                </a:cxn>
                <a:cxn ang="0">
                  <a:pos x="71" y="99"/>
                </a:cxn>
                <a:cxn ang="0">
                  <a:pos x="38" y="99"/>
                </a:cxn>
                <a:cxn ang="0">
                  <a:pos x="20" y="84"/>
                </a:cxn>
                <a:cxn ang="0">
                  <a:pos x="2" y="51"/>
                </a:cxn>
                <a:cxn ang="0">
                  <a:pos x="5" y="18"/>
                </a:cxn>
              </a:cxnLst>
              <a:rect l="0" t="0" r="r" b="b"/>
              <a:pathLst>
                <a:path w="102" h="102">
                  <a:moveTo>
                    <a:pt x="56" y="0"/>
                  </a:moveTo>
                  <a:cubicBezTo>
                    <a:pt x="61" y="3"/>
                    <a:pt x="79" y="11"/>
                    <a:pt x="86" y="18"/>
                  </a:cubicBezTo>
                  <a:cubicBezTo>
                    <a:pt x="93" y="25"/>
                    <a:pt x="100" y="32"/>
                    <a:pt x="101" y="42"/>
                  </a:cubicBezTo>
                  <a:cubicBezTo>
                    <a:pt x="102" y="52"/>
                    <a:pt x="100" y="72"/>
                    <a:pt x="95" y="81"/>
                  </a:cubicBezTo>
                  <a:cubicBezTo>
                    <a:pt x="90" y="90"/>
                    <a:pt x="80" y="96"/>
                    <a:pt x="71" y="99"/>
                  </a:cubicBezTo>
                  <a:cubicBezTo>
                    <a:pt x="62" y="102"/>
                    <a:pt x="46" y="101"/>
                    <a:pt x="38" y="99"/>
                  </a:cubicBezTo>
                  <a:cubicBezTo>
                    <a:pt x="30" y="97"/>
                    <a:pt x="26" y="92"/>
                    <a:pt x="20" y="84"/>
                  </a:cubicBezTo>
                  <a:cubicBezTo>
                    <a:pt x="14" y="76"/>
                    <a:pt x="4" y="62"/>
                    <a:pt x="2" y="51"/>
                  </a:cubicBezTo>
                  <a:cubicBezTo>
                    <a:pt x="0" y="40"/>
                    <a:pt x="5" y="25"/>
                    <a:pt x="5" y="18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4" name="Group 302"/>
          <p:cNvGrpSpPr>
            <a:grpSpLocks/>
          </p:cNvGrpSpPr>
          <p:nvPr/>
        </p:nvGrpSpPr>
        <p:grpSpPr bwMode="auto">
          <a:xfrm>
            <a:off x="1857356" y="5072074"/>
            <a:ext cx="790604" cy="1181120"/>
            <a:chOff x="288" y="2928"/>
            <a:chExt cx="576" cy="1056"/>
          </a:xfrm>
        </p:grpSpPr>
        <p:grpSp>
          <p:nvGrpSpPr>
            <p:cNvPr id="55" name="Group 303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57" name="Freeform 304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6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305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/>
                <a:ahLst/>
                <a:cxnLst>
                  <a:cxn ang="0">
                    <a:pos x="79" y="8"/>
                  </a:cxn>
                  <a:cxn ang="0">
                    <a:pos x="313" y="8"/>
                  </a:cxn>
                  <a:cxn ang="0">
                    <a:pos x="367" y="8"/>
                  </a:cxn>
                  <a:cxn ang="0">
                    <a:pos x="385" y="28"/>
                  </a:cxn>
                  <a:cxn ang="0">
                    <a:pos x="417" y="84"/>
                  </a:cxn>
                  <a:cxn ang="0">
                    <a:pos x="433" y="132"/>
                  </a:cxn>
                  <a:cxn ang="0">
                    <a:pos x="463" y="200"/>
                  </a:cxn>
                  <a:cxn ang="0">
                    <a:pos x="463" y="296"/>
                  </a:cxn>
                  <a:cxn ang="0">
                    <a:pos x="437" y="348"/>
                  </a:cxn>
                  <a:cxn ang="0">
                    <a:pos x="429" y="404"/>
                  </a:cxn>
                  <a:cxn ang="0">
                    <a:pos x="425" y="420"/>
                  </a:cxn>
                  <a:cxn ang="0">
                    <a:pos x="393" y="388"/>
                  </a:cxn>
                  <a:cxn ang="0">
                    <a:pos x="369" y="372"/>
                  </a:cxn>
                  <a:cxn ang="0">
                    <a:pos x="317" y="360"/>
                  </a:cxn>
                  <a:cxn ang="0">
                    <a:pos x="273" y="380"/>
                  </a:cxn>
                  <a:cxn ang="0">
                    <a:pos x="237" y="408"/>
                  </a:cxn>
                  <a:cxn ang="0">
                    <a:pos x="223" y="392"/>
                  </a:cxn>
                  <a:cxn ang="0">
                    <a:pos x="165" y="368"/>
                  </a:cxn>
                  <a:cxn ang="0">
                    <a:pos x="105" y="368"/>
                  </a:cxn>
                  <a:cxn ang="0">
                    <a:pos x="73" y="400"/>
                  </a:cxn>
                  <a:cxn ang="0">
                    <a:pos x="49" y="412"/>
                  </a:cxn>
                  <a:cxn ang="0">
                    <a:pos x="31" y="392"/>
                  </a:cxn>
                  <a:cxn ang="0">
                    <a:pos x="13" y="340"/>
                  </a:cxn>
                  <a:cxn ang="0">
                    <a:pos x="1" y="272"/>
                  </a:cxn>
                  <a:cxn ang="0">
                    <a:pos x="5" y="212"/>
                  </a:cxn>
                  <a:cxn ang="0">
                    <a:pos x="31" y="152"/>
                  </a:cxn>
                  <a:cxn ang="0">
                    <a:pos x="57" y="100"/>
                  </a:cxn>
                  <a:cxn ang="0">
                    <a:pos x="79" y="8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306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307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308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309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/>
                <a:ahLst/>
                <a:cxnLst>
                  <a:cxn ang="0">
                    <a:pos x="6" y="212"/>
                  </a:cxn>
                  <a:cxn ang="0">
                    <a:pos x="44" y="208"/>
                  </a:cxn>
                  <a:cxn ang="0">
                    <a:pos x="264" y="204"/>
                  </a:cxn>
                  <a:cxn ang="0">
                    <a:pos x="304" y="204"/>
                  </a:cxn>
                  <a:cxn ang="0">
                    <a:pos x="312" y="152"/>
                  </a:cxn>
                  <a:cxn ang="0">
                    <a:pos x="308" y="92"/>
                  </a:cxn>
                  <a:cxn ang="0">
                    <a:pos x="284" y="40"/>
                  </a:cxn>
                  <a:cxn ang="0">
                    <a:pos x="248" y="20"/>
                  </a:cxn>
                  <a:cxn ang="0">
                    <a:pos x="204" y="4"/>
                  </a:cxn>
                  <a:cxn ang="0">
                    <a:pos x="160" y="44"/>
                  </a:cxn>
                  <a:cxn ang="0">
                    <a:pos x="152" y="44"/>
                  </a:cxn>
                  <a:cxn ang="0">
                    <a:pos x="108" y="8"/>
                  </a:cxn>
                  <a:cxn ang="0">
                    <a:pos x="80" y="16"/>
                  </a:cxn>
                  <a:cxn ang="0">
                    <a:pos x="44" y="48"/>
                  </a:cxn>
                  <a:cxn ang="0">
                    <a:pos x="16" y="84"/>
                  </a:cxn>
                  <a:cxn ang="0">
                    <a:pos x="6" y="116"/>
                  </a:cxn>
                  <a:cxn ang="0">
                    <a:pos x="6" y="164"/>
                  </a:cxn>
                  <a:cxn ang="0">
                    <a:pos x="0" y="192"/>
                  </a:cxn>
                  <a:cxn ang="0">
                    <a:pos x="6" y="212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310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74" y="7"/>
                  </a:cxn>
                  <a:cxn ang="0">
                    <a:pos x="154" y="67"/>
                  </a:cxn>
                  <a:cxn ang="0">
                    <a:pos x="166" y="135"/>
                  </a:cxn>
                  <a:cxn ang="0">
                    <a:pos x="170" y="179"/>
                  </a:cxn>
                  <a:cxn ang="0">
                    <a:pos x="178" y="243"/>
                  </a:cxn>
                  <a:cxn ang="0">
                    <a:pos x="192" y="263"/>
                  </a:cxn>
                  <a:cxn ang="0">
                    <a:pos x="144" y="311"/>
                  </a:cxn>
                  <a:cxn ang="0">
                    <a:pos x="118" y="315"/>
                  </a:cxn>
                  <a:cxn ang="0">
                    <a:pos x="98" y="287"/>
                  </a:cxn>
                  <a:cxn ang="0">
                    <a:pos x="58" y="219"/>
                  </a:cxn>
                  <a:cxn ang="0">
                    <a:pos x="66" y="183"/>
                  </a:cxn>
                  <a:cxn ang="0">
                    <a:pos x="66" y="123"/>
                  </a:cxn>
                  <a:cxn ang="0">
                    <a:pos x="48" y="71"/>
                  </a:cxn>
                  <a:cxn ang="0">
                    <a:pos x="34" y="39"/>
                  </a:cxn>
                  <a:cxn ang="0">
                    <a:pos x="0" y="23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311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/>
                <a:ahLst/>
                <a:cxnLst>
                  <a:cxn ang="0">
                    <a:pos x="221" y="24"/>
                  </a:cxn>
                  <a:cxn ang="0">
                    <a:pos x="185" y="2"/>
                  </a:cxn>
                  <a:cxn ang="0">
                    <a:pos x="121" y="10"/>
                  </a:cxn>
                  <a:cxn ang="0">
                    <a:pos x="47" y="60"/>
                  </a:cxn>
                  <a:cxn ang="0">
                    <a:pos x="35" y="128"/>
                  </a:cxn>
                  <a:cxn ang="0">
                    <a:pos x="31" y="172"/>
                  </a:cxn>
                  <a:cxn ang="0">
                    <a:pos x="23" y="236"/>
                  </a:cxn>
                  <a:cxn ang="0">
                    <a:pos x="9" y="256"/>
                  </a:cxn>
                  <a:cxn ang="0">
                    <a:pos x="77" y="298"/>
                  </a:cxn>
                  <a:cxn ang="0">
                    <a:pos x="117" y="318"/>
                  </a:cxn>
                  <a:cxn ang="0">
                    <a:pos x="125" y="274"/>
                  </a:cxn>
                  <a:cxn ang="0">
                    <a:pos x="143" y="212"/>
                  </a:cxn>
                  <a:cxn ang="0">
                    <a:pos x="145" y="178"/>
                  </a:cxn>
                  <a:cxn ang="0">
                    <a:pos x="145" y="148"/>
                  </a:cxn>
                  <a:cxn ang="0">
                    <a:pos x="157" y="84"/>
                  </a:cxn>
                  <a:cxn ang="0">
                    <a:pos x="165" y="72"/>
                  </a:cxn>
                  <a:cxn ang="0">
                    <a:pos x="181" y="56"/>
                  </a:cxn>
                  <a:cxn ang="0">
                    <a:pos x="221" y="24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312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6" y="0"/>
                  </a:cxn>
                  <a:cxn ang="0">
                    <a:pos x="0" y="44"/>
                  </a:cxn>
                  <a:cxn ang="0">
                    <a:pos x="100" y="104"/>
                  </a:cxn>
                  <a:cxn ang="0">
                    <a:pos x="112" y="64"/>
                  </a:cxn>
                  <a:cxn ang="0">
                    <a:pos x="20" y="0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313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314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315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00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316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317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318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/>
                <a:ahLst/>
                <a:cxnLst>
                  <a:cxn ang="0">
                    <a:pos x="378" y="286"/>
                  </a:cxn>
                  <a:cxn ang="0">
                    <a:pos x="399" y="220"/>
                  </a:cxn>
                  <a:cxn ang="0">
                    <a:pos x="384" y="202"/>
                  </a:cxn>
                  <a:cxn ang="0">
                    <a:pos x="387" y="166"/>
                  </a:cxn>
                  <a:cxn ang="0">
                    <a:pos x="360" y="151"/>
                  </a:cxn>
                  <a:cxn ang="0">
                    <a:pos x="366" y="121"/>
                  </a:cxn>
                  <a:cxn ang="0">
                    <a:pos x="351" y="124"/>
                  </a:cxn>
                  <a:cxn ang="0">
                    <a:pos x="294" y="67"/>
                  </a:cxn>
                  <a:cxn ang="0">
                    <a:pos x="267" y="64"/>
                  </a:cxn>
                  <a:cxn ang="0">
                    <a:pos x="247" y="53"/>
                  </a:cxn>
                  <a:cxn ang="0">
                    <a:pos x="261" y="28"/>
                  </a:cxn>
                  <a:cxn ang="0">
                    <a:pos x="282" y="31"/>
                  </a:cxn>
                  <a:cxn ang="0">
                    <a:pos x="264" y="1"/>
                  </a:cxn>
                  <a:cxn ang="0">
                    <a:pos x="228" y="40"/>
                  </a:cxn>
                  <a:cxn ang="0">
                    <a:pos x="219" y="55"/>
                  </a:cxn>
                  <a:cxn ang="0">
                    <a:pos x="192" y="10"/>
                  </a:cxn>
                  <a:cxn ang="0">
                    <a:pos x="186" y="22"/>
                  </a:cxn>
                  <a:cxn ang="0">
                    <a:pos x="204" y="55"/>
                  </a:cxn>
                  <a:cxn ang="0">
                    <a:pos x="162" y="10"/>
                  </a:cxn>
                  <a:cxn ang="0">
                    <a:pos x="144" y="16"/>
                  </a:cxn>
                  <a:cxn ang="0">
                    <a:pos x="120" y="19"/>
                  </a:cxn>
                  <a:cxn ang="0">
                    <a:pos x="114" y="34"/>
                  </a:cxn>
                  <a:cxn ang="0">
                    <a:pos x="147" y="37"/>
                  </a:cxn>
                  <a:cxn ang="0">
                    <a:pos x="159" y="58"/>
                  </a:cxn>
                  <a:cxn ang="0">
                    <a:pos x="126" y="55"/>
                  </a:cxn>
                  <a:cxn ang="0">
                    <a:pos x="114" y="73"/>
                  </a:cxn>
                  <a:cxn ang="0">
                    <a:pos x="93" y="79"/>
                  </a:cxn>
                  <a:cxn ang="0">
                    <a:pos x="72" y="94"/>
                  </a:cxn>
                  <a:cxn ang="0">
                    <a:pos x="54" y="106"/>
                  </a:cxn>
                  <a:cxn ang="0">
                    <a:pos x="60" y="124"/>
                  </a:cxn>
                  <a:cxn ang="0">
                    <a:pos x="45" y="142"/>
                  </a:cxn>
                  <a:cxn ang="0">
                    <a:pos x="27" y="154"/>
                  </a:cxn>
                  <a:cxn ang="0">
                    <a:pos x="12" y="214"/>
                  </a:cxn>
                  <a:cxn ang="0">
                    <a:pos x="3" y="274"/>
                  </a:cxn>
                  <a:cxn ang="0">
                    <a:pos x="33" y="301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319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91" y="19"/>
                  </a:cxn>
                  <a:cxn ang="0">
                    <a:pos x="97" y="65"/>
                  </a:cxn>
                  <a:cxn ang="0">
                    <a:pos x="78" y="90"/>
                  </a:cxn>
                  <a:cxn ang="0">
                    <a:pos x="36" y="96"/>
                  </a:cxn>
                  <a:cxn ang="0">
                    <a:pos x="4" y="59"/>
                  </a:cxn>
                  <a:cxn ang="0">
                    <a:pos x="12" y="30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320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0" y="31"/>
                  </a:cxn>
                  <a:cxn ang="0">
                    <a:pos x="4" y="77"/>
                  </a:cxn>
                  <a:cxn ang="0">
                    <a:pos x="36" y="91"/>
                  </a:cxn>
                  <a:cxn ang="0">
                    <a:pos x="65" y="108"/>
                  </a:cxn>
                  <a:cxn ang="0">
                    <a:pos x="97" y="71"/>
                  </a:cxn>
                  <a:cxn ang="0">
                    <a:pos x="108" y="44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321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6" y="209"/>
                  </a:cxn>
                  <a:cxn ang="0">
                    <a:pos x="36" y="266"/>
                  </a:cxn>
                  <a:cxn ang="0">
                    <a:pos x="87" y="308"/>
                  </a:cxn>
                  <a:cxn ang="0">
                    <a:pos x="138" y="320"/>
                  </a:cxn>
                  <a:cxn ang="0">
                    <a:pos x="144" y="344"/>
                  </a:cxn>
                  <a:cxn ang="0">
                    <a:pos x="165" y="365"/>
                  </a:cxn>
                  <a:cxn ang="0">
                    <a:pos x="192" y="341"/>
                  </a:cxn>
                  <a:cxn ang="0">
                    <a:pos x="207" y="317"/>
                  </a:cxn>
                  <a:cxn ang="0">
                    <a:pos x="255" y="308"/>
                  </a:cxn>
                  <a:cxn ang="0">
                    <a:pos x="303" y="275"/>
                  </a:cxn>
                  <a:cxn ang="0">
                    <a:pos x="342" y="179"/>
                  </a:cxn>
                  <a:cxn ang="0">
                    <a:pos x="288" y="98"/>
                  </a:cxn>
                  <a:cxn ang="0">
                    <a:pos x="256" y="27"/>
                  </a:cxn>
                  <a:cxn ang="0">
                    <a:pos x="208" y="75"/>
                  </a:cxn>
                  <a:cxn ang="0">
                    <a:pos x="198" y="56"/>
                  </a:cxn>
                  <a:cxn ang="0">
                    <a:pos x="183" y="53"/>
                  </a:cxn>
                  <a:cxn ang="0">
                    <a:pos x="112" y="75"/>
                  </a:cxn>
                  <a:cxn ang="0">
                    <a:pos x="126" y="41"/>
                  </a:cxn>
                  <a:cxn ang="0">
                    <a:pos x="114" y="11"/>
                  </a:cxn>
                  <a:cxn ang="0">
                    <a:pos x="54" y="110"/>
                  </a:cxn>
                  <a:cxn ang="0">
                    <a:pos x="60" y="137"/>
                  </a:cxn>
                  <a:cxn ang="0">
                    <a:pos x="54" y="161"/>
                  </a:cxn>
                  <a:cxn ang="0">
                    <a:pos x="36" y="155"/>
                  </a:cxn>
                  <a:cxn ang="0">
                    <a:pos x="33" y="119"/>
                  </a:cxn>
                  <a:cxn ang="0">
                    <a:pos x="12" y="152"/>
                  </a:cxn>
                  <a:cxn ang="0">
                    <a:pos x="12" y="173"/>
                  </a:cxn>
                  <a:cxn ang="0">
                    <a:pos x="9" y="185"/>
                  </a:cxn>
                  <a:cxn ang="0">
                    <a:pos x="0" y="194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Freeform 322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27"/>
                  </a:cxn>
                  <a:cxn ang="0">
                    <a:pos x="60" y="30"/>
                  </a:cxn>
                  <a:cxn ang="0">
                    <a:pos x="81" y="27"/>
                  </a:cxn>
                  <a:cxn ang="0">
                    <a:pos x="114" y="3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323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"/>
                  </a:cxn>
                  <a:cxn ang="0">
                    <a:pos x="25" y="4"/>
                  </a:cxn>
                  <a:cxn ang="0">
                    <a:pos x="36" y="1"/>
                  </a:cxn>
                  <a:cxn ang="0">
                    <a:pos x="45" y="10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324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325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326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327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328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329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330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7" y="5"/>
                  </a:cxn>
                  <a:cxn ang="0">
                    <a:pos x="67" y="5"/>
                  </a:cxn>
                  <a:cxn ang="0">
                    <a:pos x="97" y="35"/>
                  </a:cxn>
                  <a:cxn ang="0">
                    <a:pos x="97" y="68"/>
                  </a:cxn>
                  <a:cxn ang="0">
                    <a:pos x="70" y="101"/>
                  </a:cxn>
                  <a:cxn ang="0">
                    <a:pos x="40" y="104"/>
                  </a:cxn>
                  <a:cxn ang="0">
                    <a:pos x="13" y="92"/>
                  </a:cxn>
                  <a:cxn ang="0">
                    <a:pos x="1" y="65"/>
                  </a:cxn>
                  <a:cxn ang="0">
                    <a:pos x="4" y="35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331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/>
                <a:ahLst/>
                <a:cxnLst>
                  <a:cxn ang="0">
                    <a:pos x="1" y="31"/>
                  </a:cxn>
                  <a:cxn ang="0">
                    <a:pos x="27" y="8"/>
                  </a:cxn>
                  <a:cxn ang="0">
                    <a:pos x="70" y="5"/>
                  </a:cxn>
                  <a:cxn ang="0">
                    <a:pos x="96" y="37"/>
                  </a:cxn>
                  <a:cxn ang="0">
                    <a:pos x="90" y="73"/>
                  </a:cxn>
                  <a:cxn ang="0">
                    <a:pos x="70" y="96"/>
                  </a:cxn>
                  <a:cxn ang="0">
                    <a:pos x="58" y="101"/>
                  </a:cxn>
                  <a:cxn ang="0">
                    <a:pos x="30" y="99"/>
                  </a:cxn>
                  <a:cxn ang="0">
                    <a:pos x="7" y="78"/>
                  </a:cxn>
                  <a:cxn ang="0">
                    <a:pos x="1" y="59"/>
                  </a:cxn>
                  <a:cxn ang="0">
                    <a:pos x="1" y="3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332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/>
                <a:ahLst/>
                <a:cxnLst>
                  <a:cxn ang="0">
                    <a:pos x="60" y="6"/>
                  </a:cxn>
                  <a:cxn ang="0">
                    <a:pos x="63" y="39"/>
                  </a:cxn>
                  <a:cxn ang="0">
                    <a:pos x="43" y="81"/>
                  </a:cxn>
                  <a:cxn ang="0">
                    <a:pos x="3" y="30"/>
                  </a:cxn>
                  <a:cxn ang="0">
                    <a:pos x="60" y="6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333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2" y="53"/>
                  </a:cxn>
                  <a:cxn ang="0">
                    <a:pos x="42" y="56"/>
                  </a:cxn>
                  <a:cxn ang="0">
                    <a:pos x="54" y="62"/>
                  </a:cxn>
                  <a:cxn ang="0">
                    <a:pos x="72" y="26"/>
                  </a:cxn>
                  <a:cxn ang="0">
                    <a:pos x="36" y="14"/>
                  </a:cxn>
                  <a:cxn ang="0">
                    <a:pos x="15" y="2"/>
                  </a:cxn>
                  <a:cxn ang="0">
                    <a:pos x="0" y="26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334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6" name="Freeform 335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3"/>
                </a:cxn>
                <a:cxn ang="0">
                  <a:pos x="18" y="0"/>
                </a:cxn>
                <a:cxn ang="0">
                  <a:pos x="30" y="13"/>
                </a:cxn>
                <a:cxn ang="0">
                  <a:pos x="39" y="10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8" name="Group 302"/>
          <p:cNvGrpSpPr>
            <a:grpSpLocks/>
          </p:cNvGrpSpPr>
          <p:nvPr/>
        </p:nvGrpSpPr>
        <p:grpSpPr bwMode="auto">
          <a:xfrm>
            <a:off x="4143372" y="5072074"/>
            <a:ext cx="790604" cy="1181120"/>
            <a:chOff x="288" y="2928"/>
            <a:chExt cx="576" cy="1056"/>
          </a:xfrm>
        </p:grpSpPr>
        <p:grpSp>
          <p:nvGrpSpPr>
            <p:cNvPr id="89" name="Group 303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91" name="Freeform 304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6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305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/>
                <a:ahLst/>
                <a:cxnLst>
                  <a:cxn ang="0">
                    <a:pos x="79" y="8"/>
                  </a:cxn>
                  <a:cxn ang="0">
                    <a:pos x="313" y="8"/>
                  </a:cxn>
                  <a:cxn ang="0">
                    <a:pos x="367" y="8"/>
                  </a:cxn>
                  <a:cxn ang="0">
                    <a:pos x="385" y="28"/>
                  </a:cxn>
                  <a:cxn ang="0">
                    <a:pos x="417" y="84"/>
                  </a:cxn>
                  <a:cxn ang="0">
                    <a:pos x="433" y="132"/>
                  </a:cxn>
                  <a:cxn ang="0">
                    <a:pos x="463" y="200"/>
                  </a:cxn>
                  <a:cxn ang="0">
                    <a:pos x="463" y="296"/>
                  </a:cxn>
                  <a:cxn ang="0">
                    <a:pos x="437" y="348"/>
                  </a:cxn>
                  <a:cxn ang="0">
                    <a:pos x="429" y="404"/>
                  </a:cxn>
                  <a:cxn ang="0">
                    <a:pos x="425" y="420"/>
                  </a:cxn>
                  <a:cxn ang="0">
                    <a:pos x="393" y="388"/>
                  </a:cxn>
                  <a:cxn ang="0">
                    <a:pos x="369" y="372"/>
                  </a:cxn>
                  <a:cxn ang="0">
                    <a:pos x="317" y="360"/>
                  </a:cxn>
                  <a:cxn ang="0">
                    <a:pos x="273" y="380"/>
                  </a:cxn>
                  <a:cxn ang="0">
                    <a:pos x="237" y="408"/>
                  </a:cxn>
                  <a:cxn ang="0">
                    <a:pos x="223" y="392"/>
                  </a:cxn>
                  <a:cxn ang="0">
                    <a:pos x="165" y="368"/>
                  </a:cxn>
                  <a:cxn ang="0">
                    <a:pos x="105" y="368"/>
                  </a:cxn>
                  <a:cxn ang="0">
                    <a:pos x="73" y="400"/>
                  </a:cxn>
                  <a:cxn ang="0">
                    <a:pos x="49" y="412"/>
                  </a:cxn>
                  <a:cxn ang="0">
                    <a:pos x="31" y="392"/>
                  </a:cxn>
                  <a:cxn ang="0">
                    <a:pos x="13" y="340"/>
                  </a:cxn>
                  <a:cxn ang="0">
                    <a:pos x="1" y="272"/>
                  </a:cxn>
                  <a:cxn ang="0">
                    <a:pos x="5" y="212"/>
                  </a:cxn>
                  <a:cxn ang="0">
                    <a:pos x="31" y="152"/>
                  </a:cxn>
                  <a:cxn ang="0">
                    <a:pos x="57" y="100"/>
                  </a:cxn>
                  <a:cxn ang="0">
                    <a:pos x="79" y="8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306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307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308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309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/>
                <a:ahLst/>
                <a:cxnLst>
                  <a:cxn ang="0">
                    <a:pos x="6" y="212"/>
                  </a:cxn>
                  <a:cxn ang="0">
                    <a:pos x="44" y="208"/>
                  </a:cxn>
                  <a:cxn ang="0">
                    <a:pos x="264" y="204"/>
                  </a:cxn>
                  <a:cxn ang="0">
                    <a:pos x="304" y="204"/>
                  </a:cxn>
                  <a:cxn ang="0">
                    <a:pos x="312" y="152"/>
                  </a:cxn>
                  <a:cxn ang="0">
                    <a:pos x="308" y="92"/>
                  </a:cxn>
                  <a:cxn ang="0">
                    <a:pos x="284" y="40"/>
                  </a:cxn>
                  <a:cxn ang="0">
                    <a:pos x="248" y="20"/>
                  </a:cxn>
                  <a:cxn ang="0">
                    <a:pos x="204" y="4"/>
                  </a:cxn>
                  <a:cxn ang="0">
                    <a:pos x="160" y="44"/>
                  </a:cxn>
                  <a:cxn ang="0">
                    <a:pos x="152" y="44"/>
                  </a:cxn>
                  <a:cxn ang="0">
                    <a:pos x="108" y="8"/>
                  </a:cxn>
                  <a:cxn ang="0">
                    <a:pos x="80" y="16"/>
                  </a:cxn>
                  <a:cxn ang="0">
                    <a:pos x="44" y="48"/>
                  </a:cxn>
                  <a:cxn ang="0">
                    <a:pos x="16" y="84"/>
                  </a:cxn>
                  <a:cxn ang="0">
                    <a:pos x="6" y="116"/>
                  </a:cxn>
                  <a:cxn ang="0">
                    <a:pos x="6" y="164"/>
                  </a:cxn>
                  <a:cxn ang="0">
                    <a:pos x="0" y="192"/>
                  </a:cxn>
                  <a:cxn ang="0">
                    <a:pos x="6" y="212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310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74" y="7"/>
                  </a:cxn>
                  <a:cxn ang="0">
                    <a:pos x="154" y="67"/>
                  </a:cxn>
                  <a:cxn ang="0">
                    <a:pos x="166" y="135"/>
                  </a:cxn>
                  <a:cxn ang="0">
                    <a:pos x="170" y="179"/>
                  </a:cxn>
                  <a:cxn ang="0">
                    <a:pos x="178" y="243"/>
                  </a:cxn>
                  <a:cxn ang="0">
                    <a:pos x="192" y="263"/>
                  </a:cxn>
                  <a:cxn ang="0">
                    <a:pos x="144" y="311"/>
                  </a:cxn>
                  <a:cxn ang="0">
                    <a:pos x="118" y="315"/>
                  </a:cxn>
                  <a:cxn ang="0">
                    <a:pos x="98" y="287"/>
                  </a:cxn>
                  <a:cxn ang="0">
                    <a:pos x="58" y="219"/>
                  </a:cxn>
                  <a:cxn ang="0">
                    <a:pos x="66" y="183"/>
                  </a:cxn>
                  <a:cxn ang="0">
                    <a:pos x="66" y="123"/>
                  </a:cxn>
                  <a:cxn ang="0">
                    <a:pos x="48" y="71"/>
                  </a:cxn>
                  <a:cxn ang="0">
                    <a:pos x="34" y="39"/>
                  </a:cxn>
                  <a:cxn ang="0">
                    <a:pos x="0" y="23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311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/>
                <a:ahLst/>
                <a:cxnLst>
                  <a:cxn ang="0">
                    <a:pos x="221" y="24"/>
                  </a:cxn>
                  <a:cxn ang="0">
                    <a:pos x="185" y="2"/>
                  </a:cxn>
                  <a:cxn ang="0">
                    <a:pos x="121" y="10"/>
                  </a:cxn>
                  <a:cxn ang="0">
                    <a:pos x="47" y="60"/>
                  </a:cxn>
                  <a:cxn ang="0">
                    <a:pos x="35" y="128"/>
                  </a:cxn>
                  <a:cxn ang="0">
                    <a:pos x="31" y="172"/>
                  </a:cxn>
                  <a:cxn ang="0">
                    <a:pos x="23" y="236"/>
                  </a:cxn>
                  <a:cxn ang="0">
                    <a:pos x="9" y="256"/>
                  </a:cxn>
                  <a:cxn ang="0">
                    <a:pos x="77" y="298"/>
                  </a:cxn>
                  <a:cxn ang="0">
                    <a:pos x="117" y="318"/>
                  </a:cxn>
                  <a:cxn ang="0">
                    <a:pos x="125" y="274"/>
                  </a:cxn>
                  <a:cxn ang="0">
                    <a:pos x="143" y="212"/>
                  </a:cxn>
                  <a:cxn ang="0">
                    <a:pos x="145" y="178"/>
                  </a:cxn>
                  <a:cxn ang="0">
                    <a:pos x="145" y="148"/>
                  </a:cxn>
                  <a:cxn ang="0">
                    <a:pos x="157" y="84"/>
                  </a:cxn>
                  <a:cxn ang="0">
                    <a:pos x="165" y="72"/>
                  </a:cxn>
                  <a:cxn ang="0">
                    <a:pos x="181" y="56"/>
                  </a:cxn>
                  <a:cxn ang="0">
                    <a:pos x="221" y="24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312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6" y="0"/>
                  </a:cxn>
                  <a:cxn ang="0">
                    <a:pos x="0" y="44"/>
                  </a:cxn>
                  <a:cxn ang="0">
                    <a:pos x="100" y="104"/>
                  </a:cxn>
                  <a:cxn ang="0">
                    <a:pos x="112" y="64"/>
                  </a:cxn>
                  <a:cxn ang="0">
                    <a:pos x="20" y="0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313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314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315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00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316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317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318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/>
                <a:ahLst/>
                <a:cxnLst>
                  <a:cxn ang="0">
                    <a:pos x="378" y="286"/>
                  </a:cxn>
                  <a:cxn ang="0">
                    <a:pos x="399" y="220"/>
                  </a:cxn>
                  <a:cxn ang="0">
                    <a:pos x="384" y="202"/>
                  </a:cxn>
                  <a:cxn ang="0">
                    <a:pos x="387" y="166"/>
                  </a:cxn>
                  <a:cxn ang="0">
                    <a:pos x="360" y="151"/>
                  </a:cxn>
                  <a:cxn ang="0">
                    <a:pos x="366" y="121"/>
                  </a:cxn>
                  <a:cxn ang="0">
                    <a:pos x="351" y="124"/>
                  </a:cxn>
                  <a:cxn ang="0">
                    <a:pos x="294" y="67"/>
                  </a:cxn>
                  <a:cxn ang="0">
                    <a:pos x="267" y="64"/>
                  </a:cxn>
                  <a:cxn ang="0">
                    <a:pos x="247" y="53"/>
                  </a:cxn>
                  <a:cxn ang="0">
                    <a:pos x="261" y="28"/>
                  </a:cxn>
                  <a:cxn ang="0">
                    <a:pos x="282" y="31"/>
                  </a:cxn>
                  <a:cxn ang="0">
                    <a:pos x="264" y="1"/>
                  </a:cxn>
                  <a:cxn ang="0">
                    <a:pos x="228" y="40"/>
                  </a:cxn>
                  <a:cxn ang="0">
                    <a:pos x="219" y="55"/>
                  </a:cxn>
                  <a:cxn ang="0">
                    <a:pos x="192" y="10"/>
                  </a:cxn>
                  <a:cxn ang="0">
                    <a:pos x="186" y="22"/>
                  </a:cxn>
                  <a:cxn ang="0">
                    <a:pos x="204" y="55"/>
                  </a:cxn>
                  <a:cxn ang="0">
                    <a:pos x="162" y="10"/>
                  </a:cxn>
                  <a:cxn ang="0">
                    <a:pos x="144" y="16"/>
                  </a:cxn>
                  <a:cxn ang="0">
                    <a:pos x="120" y="19"/>
                  </a:cxn>
                  <a:cxn ang="0">
                    <a:pos x="114" y="34"/>
                  </a:cxn>
                  <a:cxn ang="0">
                    <a:pos x="147" y="37"/>
                  </a:cxn>
                  <a:cxn ang="0">
                    <a:pos x="159" y="58"/>
                  </a:cxn>
                  <a:cxn ang="0">
                    <a:pos x="126" y="55"/>
                  </a:cxn>
                  <a:cxn ang="0">
                    <a:pos x="114" y="73"/>
                  </a:cxn>
                  <a:cxn ang="0">
                    <a:pos x="93" y="79"/>
                  </a:cxn>
                  <a:cxn ang="0">
                    <a:pos x="72" y="94"/>
                  </a:cxn>
                  <a:cxn ang="0">
                    <a:pos x="54" y="106"/>
                  </a:cxn>
                  <a:cxn ang="0">
                    <a:pos x="60" y="124"/>
                  </a:cxn>
                  <a:cxn ang="0">
                    <a:pos x="45" y="142"/>
                  </a:cxn>
                  <a:cxn ang="0">
                    <a:pos x="27" y="154"/>
                  </a:cxn>
                  <a:cxn ang="0">
                    <a:pos x="12" y="214"/>
                  </a:cxn>
                  <a:cxn ang="0">
                    <a:pos x="3" y="274"/>
                  </a:cxn>
                  <a:cxn ang="0">
                    <a:pos x="33" y="301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319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91" y="19"/>
                  </a:cxn>
                  <a:cxn ang="0">
                    <a:pos x="97" y="65"/>
                  </a:cxn>
                  <a:cxn ang="0">
                    <a:pos x="78" y="90"/>
                  </a:cxn>
                  <a:cxn ang="0">
                    <a:pos x="36" y="96"/>
                  </a:cxn>
                  <a:cxn ang="0">
                    <a:pos x="4" y="59"/>
                  </a:cxn>
                  <a:cxn ang="0">
                    <a:pos x="12" y="30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320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0" y="31"/>
                  </a:cxn>
                  <a:cxn ang="0">
                    <a:pos x="4" y="77"/>
                  </a:cxn>
                  <a:cxn ang="0">
                    <a:pos x="36" y="91"/>
                  </a:cxn>
                  <a:cxn ang="0">
                    <a:pos x="65" y="108"/>
                  </a:cxn>
                  <a:cxn ang="0">
                    <a:pos x="97" y="71"/>
                  </a:cxn>
                  <a:cxn ang="0">
                    <a:pos x="108" y="44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321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6" y="209"/>
                  </a:cxn>
                  <a:cxn ang="0">
                    <a:pos x="36" y="266"/>
                  </a:cxn>
                  <a:cxn ang="0">
                    <a:pos x="87" y="308"/>
                  </a:cxn>
                  <a:cxn ang="0">
                    <a:pos x="138" y="320"/>
                  </a:cxn>
                  <a:cxn ang="0">
                    <a:pos x="144" y="344"/>
                  </a:cxn>
                  <a:cxn ang="0">
                    <a:pos x="165" y="365"/>
                  </a:cxn>
                  <a:cxn ang="0">
                    <a:pos x="192" y="341"/>
                  </a:cxn>
                  <a:cxn ang="0">
                    <a:pos x="207" y="317"/>
                  </a:cxn>
                  <a:cxn ang="0">
                    <a:pos x="255" y="308"/>
                  </a:cxn>
                  <a:cxn ang="0">
                    <a:pos x="303" y="275"/>
                  </a:cxn>
                  <a:cxn ang="0">
                    <a:pos x="342" y="179"/>
                  </a:cxn>
                  <a:cxn ang="0">
                    <a:pos x="288" y="98"/>
                  </a:cxn>
                  <a:cxn ang="0">
                    <a:pos x="256" y="27"/>
                  </a:cxn>
                  <a:cxn ang="0">
                    <a:pos x="208" y="75"/>
                  </a:cxn>
                  <a:cxn ang="0">
                    <a:pos x="198" y="56"/>
                  </a:cxn>
                  <a:cxn ang="0">
                    <a:pos x="183" y="53"/>
                  </a:cxn>
                  <a:cxn ang="0">
                    <a:pos x="112" y="75"/>
                  </a:cxn>
                  <a:cxn ang="0">
                    <a:pos x="126" y="41"/>
                  </a:cxn>
                  <a:cxn ang="0">
                    <a:pos x="114" y="11"/>
                  </a:cxn>
                  <a:cxn ang="0">
                    <a:pos x="54" y="110"/>
                  </a:cxn>
                  <a:cxn ang="0">
                    <a:pos x="60" y="137"/>
                  </a:cxn>
                  <a:cxn ang="0">
                    <a:pos x="54" y="161"/>
                  </a:cxn>
                  <a:cxn ang="0">
                    <a:pos x="36" y="155"/>
                  </a:cxn>
                  <a:cxn ang="0">
                    <a:pos x="33" y="119"/>
                  </a:cxn>
                  <a:cxn ang="0">
                    <a:pos x="12" y="152"/>
                  </a:cxn>
                  <a:cxn ang="0">
                    <a:pos x="12" y="173"/>
                  </a:cxn>
                  <a:cxn ang="0">
                    <a:pos x="9" y="185"/>
                  </a:cxn>
                  <a:cxn ang="0">
                    <a:pos x="0" y="194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322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27"/>
                  </a:cxn>
                  <a:cxn ang="0">
                    <a:pos x="60" y="30"/>
                  </a:cxn>
                  <a:cxn ang="0">
                    <a:pos x="81" y="27"/>
                  </a:cxn>
                  <a:cxn ang="0">
                    <a:pos x="114" y="3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323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"/>
                  </a:cxn>
                  <a:cxn ang="0">
                    <a:pos x="25" y="4"/>
                  </a:cxn>
                  <a:cxn ang="0">
                    <a:pos x="36" y="1"/>
                  </a:cxn>
                  <a:cxn ang="0">
                    <a:pos x="45" y="10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324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325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326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327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328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329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330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7" y="5"/>
                  </a:cxn>
                  <a:cxn ang="0">
                    <a:pos x="67" y="5"/>
                  </a:cxn>
                  <a:cxn ang="0">
                    <a:pos x="97" y="35"/>
                  </a:cxn>
                  <a:cxn ang="0">
                    <a:pos x="97" y="68"/>
                  </a:cxn>
                  <a:cxn ang="0">
                    <a:pos x="70" y="101"/>
                  </a:cxn>
                  <a:cxn ang="0">
                    <a:pos x="40" y="104"/>
                  </a:cxn>
                  <a:cxn ang="0">
                    <a:pos x="13" y="92"/>
                  </a:cxn>
                  <a:cxn ang="0">
                    <a:pos x="1" y="65"/>
                  </a:cxn>
                  <a:cxn ang="0">
                    <a:pos x="4" y="35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331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/>
                <a:ahLst/>
                <a:cxnLst>
                  <a:cxn ang="0">
                    <a:pos x="1" y="31"/>
                  </a:cxn>
                  <a:cxn ang="0">
                    <a:pos x="27" y="8"/>
                  </a:cxn>
                  <a:cxn ang="0">
                    <a:pos x="70" y="5"/>
                  </a:cxn>
                  <a:cxn ang="0">
                    <a:pos x="96" y="37"/>
                  </a:cxn>
                  <a:cxn ang="0">
                    <a:pos x="90" y="73"/>
                  </a:cxn>
                  <a:cxn ang="0">
                    <a:pos x="70" y="96"/>
                  </a:cxn>
                  <a:cxn ang="0">
                    <a:pos x="58" y="101"/>
                  </a:cxn>
                  <a:cxn ang="0">
                    <a:pos x="30" y="99"/>
                  </a:cxn>
                  <a:cxn ang="0">
                    <a:pos x="7" y="78"/>
                  </a:cxn>
                  <a:cxn ang="0">
                    <a:pos x="1" y="59"/>
                  </a:cxn>
                  <a:cxn ang="0">
                    <a:pos x="1" y="3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Freeform 332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/>
                <a:ahLst/>
                <a:cxnLst>
                  <a:cxn ang="0">
                    <a:pos x="60" y="6"/>
                  </a:cxn>
                  <a:cxn ang="0">
                    <a:pos x="63" y="39"/>
                  </a:cxn>
                  <a:cxn ang="0">
                    <a:pos x="43" y="81"/>
                  </a:cxn>
                  <a:cxn ang="0">
                    <a:pos x="3" y="30"/>
                  </a:cxn>
                  <a:cxn ang="0">
                    <a:pos x="60" y="6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333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2" y="53"/>
                  </a:cxn>
                  <a:cxn ang="0">
                    <a:pos x="42" y="56"/>
                  </a:cxn>
                  <a:cxn ang="0">
                    <a:pos x="54" y="62"/>
                  </a:cxn>
                  <a:cxn ang="0">
                    <a:pos x="72" y="26"/>
                  </a:cxn>
                  <a:cxn ang="0">
                    <a:pos x="36" y="14"/>
                  </a:cxn>
                  <a:cxn ang="0">
                    <a:pos x="15" y="2"/>
                  </a:cxn>
                  <a:cxn ang="0">
                    <a:pos x="0" y="26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Freeform 334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0" name="Freeform 335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3"/>
                </a:cxn>
                <a:cxn ang="0">
                  <a:pos x="18" y="0"/>
                </a:cxn>
                <a:cxn ang="0">
                  <a:pos x="30" y="13"/>
                </a:cxn>
                <a:cxn ang="0">
                  <a:pos x="39" y="10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2" name="Group 347"/>
          <p:cNvGrpSpPr>
            <a:grpSpLocks/>
          </p:cNvGrpSpPr>
          <p:nvPr/>
        </p:nvGrpSpPr>
        <p:grpSpPr bwMode="auto">
          <a:xfrm>
            <a:off x="3214678" y="3571876"/>
            <a:ext cx="928694" cy="1285884"/>
            <a:chOff x="3312" y="2640"/>
            <a:chExt cx="806" cy="1187"/>
          </a:xfrm>
        </p:grpSpPr>
        <p:pic>
          <p:nvPicPr>
            <p:cNvPr id="123" name="Picture 348" descr="girl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</p:spPr>
        </p:pic>
        <p:sp>
          <p:nvSpPr>
            <p:cNvPr id="124" name="Freeform 349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438" y="8"/>
                </a:cxn>
                <a:cxn ang="0">
                  <a:pos x="562" y="224"/>
                </a:cxn>
                <a:cxn ang="0">
                  <a:pos x="470" y="248"/>
                </a:cxn>
                <a:cxn ang="0">
                  <a:pos x="400" y="96"/>
                </a:cxn>
                <a:cxn ang="0">
                  <a:pos x="454" y="252"/>
                </a:cxn>
                <a:cxn ang="0">
                  <a:pos x="322" y="248"/>
                </a:cxn>
                <a:cxn ang="0">
                  <a:pos x="304" y="96"/>
                </a:cxn>
                <a:cxn ang="0">
                  <a:pos x="304" y="240"/>
                </a:cxn>
                <a:cxn ang="0">
                  <a:pos x="112" y="240"/>
                </a:cxn>
                <a:cxn ang="0">
                  <a:pos x="208" y="96"/>
                </a:cxn>
                <a:cxn ang="0">
                  <a:pos x="90" y="240"/>
                </a:cxn>
                <a:cxn ang="0">
                  <a:pos x="6" y="228"/>
                </a:cxn>
                <a:cxn ang="0">
                  <a:pos x="18" y="224"/>
                </a:cxn>
                <a:cxn ang="0">
                  <a:pos x="30" y="204"/>
                </a:cxn>
                <a:cxn ang="0">
                  <a:pos x="138" y="0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777777"/>
                </a:gs>
                <a:gs pos="50000">
                  <a:srgbClr val="333333"/>
                </a:gs>
                <a:gs pos="100000">
                  <a:srgbClr val="77777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350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4" y="0"/>
                </a:cxn>
                <a:cxn ang="0">
                  <a:pos x="284" y="4"/>
                </a:cxn>
                <a:cxn ang="0">
                  <a:pos x="288" y="36"/>
                </a:cxn>
                <a:cxn ang="0">
                  <a:pos x="0" y="36"/>
                </a:cxn>
                <a:cxn ang="0">
                  <a:pos x="0" y="0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D4D4D"/>
                </a:gs>
                <a:gs pos="50000">
                  <a:schemeClr val="tx1"/>
                </a:gs>
                <a:gs pos="100000">
                  <a:srgbClr val="4D4D4D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6" name="Group 351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130" name="Freeform 352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Oval 353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7" name="Group 354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128" name="Freeform 355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Oval 356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2" name="Group 302"/>
          <p:cNvGrpSpPr>
            <a:grpSpLocks/>
          </p:cNvGrpSpPr>
          <p:nvPr/>
        </p:nvGrpSpPr>
        <p:grpSpPr bwMode="auto">
          <a:xfrm>
            <a:off x="2500298" y="2000240"/>
            <a:ext cx="790604" cy="1181120"/>
            <a:chOff x="288" y="2928"/>
            <a:chExt cx="576" cy="1056"/>
          </a:xfrm>
        </p:grpSpPr>
        <p:grpSp>
          <p:nvGrpSpPr>
            <p:cNvPr id="133" name="Group 303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135" name="Freeform 304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6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Freeform 305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/>
                <a:ahLst/>
                <a:cxnLst>
                  <a:cxn ang="0">
                    <a:pos x="79" y="8"/>
                  </a:cxn>
                  <a:cxn ang="0">
                    <a:pos x="313" y="8"/>
                  </a:cxn>
                  <a:cxn ang="0">
                    <a:pos x="367" y="8"/>
                  </a:cxn>
                  <a:cxn ang="0">
                    <a:pos x="385" y="28"/>
                  </a:cxn>
                  <a:cxn ang="0">
                    <a:pos x="417" y="84"/>
                  </a:cxn>
                  <a:cxn ang="0">
                    <a:pos x="433" y="132"/>
                  </a:cxn>
                  <a:cxn ang="0">
                    <a:pos x="463" y="200"/>
                  </a:cxn>
                  <a:cxn ang="0">
                    <a:pos x="463" y="296"/>
                  </a:cxn>
                  <a:cxn ang="0">
                    <a:pos x="437" y="348"/>
                  </a:cxn>
                  <a:cxn ang="0">
                    <a:pos x="429" y="404"/>
                  </a:cxn>
                  <a:cxn ang="0">
                    <a:pos x="425" y="420"/>
                  </a:cxn>
                  <a:cxn ang="0">
                    <a:pos x="393" y="388"/>
                  </a:cxn>
                  <a:cxn ang="0">
                    <a:pos x="369" y="372"/>
                  </a:cxn>
                  <a:cxn ang="0">
                    <a:pos x="317" y="360"/>
                  </a:cxn>
                  <a:cxn ang="0">
                    <a:pos x="273" y="380"/>
                  </a:cxn>
                  <a:cxn ang="0">
                    <a:pos x="237" y="408"/>
                  </a:cxn>
                  <a:cxn ang="0">
                    <a:pos x="223" y="392"/>
                  </a:cxn>
                  <a:cxn ang="0">
                    <a:pos x="165" y="368"/>
                  </a:cxn>
                  <a:cxn ang="0">
                    <a:pos x="105" y="368"/>
                  </a:cxn>
                  <a:cxn ang="0">
                    <a:pos x="73" y="400"/>
                  </a:cxn>
                  <a:cxn ang="0">
                    <a:pos x="49" y="412"/>
                  </a:cxn>
                  <a:cxn ang="0">
                    <a:pos x="31" y="392"/>
                  </a:cxn>
                  <a:cxn ang="0">
                    <a:pos x="13" y="340"/>
                  </a:cxn>
                  <a:cxn ang="0">
                    <a:pos x="1" y="272"/>
                  </a:cxn>
                  <a:cxn ang="0">
                    <a:pos x="5" y="212"/>
                  </a:cxn>
                  <a:cxn ang="0">
                    <a:pos x="31" y="152"/>
                  </a:cxn>
                  <a:cxn ang="0">
                    <a:pos x="57" y="100"/>
                  </a:cxn>
                  <a:cxn ang="0">
                    <a:pos x="79" y="8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" name="Freeform 306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" name="Freeform 307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308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309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/>
                <a:ahLst/>
                <a:cxnLst>
                  <a:cxn ang="0">
                    <a:pos x="6" y="212"/>
                  </a:cxn>
                  <a:cxn ang="0">
                    <a:pos x="44" y="208"/>
                  </a:cxn>
                  <a:cxn ang="0">
                    <a:pos x="264" y="204"/>
                  </a:cxn>
                  <a:cxn ang="0">
                    <a:pos x="304" y="204"/>
                  </a:cxn>
                  <a:cxn ang="0">
                    <a:pos x="312" y="152"/>
                  </a:cxn>
                  <a:cxn ang="0">
                    <a:pos x="308" y="92"/>
                  </a:cxn>
                  <a:cxn ang="0">
                    <a:pos x="284" y="40"/>
                  </a:cxn>
                  <a:cxn ang="0">
                    <a:pos x="248" y="20"/>
                  </a:cxn>
                  <a:cxn ang="0">
                    <a:pos x="204" y="4"/>
                  </a:cxn>
                  <a:cxn ang="0">
                    <a:pos x="160" y="44"/>
                  </a:cxn>
                  <a:cxn ang="0">
                    <a:pos x="152" y="44"/>
                  </a:cxn>
                  <a:cxn ang="0">
                    <a:pos x="108" y="8"/>
                  </a:cxn>
                  <a:cxn ang="0">
                    <a:pos x="80" y="16"/>
                  </a:cxn>
                  <a:cxn ang="0">
                    <a:pos x="44" y="48"/>
                  </a:cxn>
                  <a:cxn ang="0">
                    <a:pos x="16" y="84"/>
                  </a:cxn>
                  <a:cxn ang="0">
                    <a:pos x="6" y="116"/>
                  </a:cxn>
                  <a:cxn ang="0">
                    <a:pos x="6" y="164"/>
                  </a:cxn>
                  <a:cxn ang="0">
                    <a:pos x="0" y="192"/>
                  </a:cxn>
                  <a:cxn ang="0">
                    <a:pos x="6" y="212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" name="Freeform 310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74" y="7"/>
                  </a:cxn>
                  <a:cxn ang="0">
                    <a:pos x="154" y="67"/>
                  </a:cxn>
                  <a:cxn ang="0">
                    <a:pos x="166" y="135"/>
                  </a:cxn>
                  <a:cxn ang="0">
                    <a:pos x="170" y="179"/>
                  </a:cxn>
                  <a:cxn ang="0">
                    <a:pos x="178" y="243"/>
                  </a:cxn>
                  <a:cxn ang="0">
                    <a:pos x="192" y="263"/>
                  </a:cxn>
                  <a:cxn ang="0">
                    <a:pos x="144" y="311"/>
                  </a:cxn>
                  <a:cxn ang="0">
                    <a:pos x="118" y="315"/>
                  </a:cxn>
                  <a:cxn ang="0">
                    <a:pos x="98" y="287"/>
                  </a:cxn>
                  <a:cxn ang="0">
                    <a:pos x="58" y="219"/>
                  </a:cxn>
                  <a:cxn ang="0">
                    <a:pos x="66" y="183"/>
                  </a:cxn>
                  <a:cxn ang="0">
                    <a:pos x="66" y="123"/>
                  </a:cxn>
                  <a:cxn ang="0">
                    <a:pos x="48" y="71"/>
                  </a:cxn>
                  <a:cxn ang="0">
                    <a:pos x="34" y="39"/>
                  </a:cxn>
                  <a:cxn ang="0">
                    <a:pos x="0" y="23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" name="Freeform 311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/>
                <a:ahLst/>
                <a:cxnLst>
                  <a:cxn ang="0">
                    <a:pos x="221" y="24"/>
                  </a:cxn>
                  <a:cxn ang="0">
                    <a:pos x="185" y="2"/>
                  </a:cxn>
                  <a:cxn ang="0">
                    <a:pos x="121" y="10"/>
                  </a:cxn>
                  <a:cxn ang="0">
                    <a:pos x="47" y="60"/>
                  </a:cxn>
                  <a:cxn ang="0">
                    <a:pos x="35" y="128"/>
                  </a:cxn>
                  <a:cxn ang="0">
                    <a:pos x="31" y="172"/>
                  </a:cxn>
                  <a:cxn ang="0">
                    <a:pos x="23" y="236"/>
                  </a:cxn>
                  <a:cxn ang="0">
                    <a:pos x="9" y="256"/>
                  </a:cxn>
                  <a:cxn ang="0">
                    <a:pos x="77" y="298"/>
                  </a:cxn>
                  <a:cxn ang="0">
                    <a:pos x="117" y="318"/>
                  </a:cxn>
                  <a:cxn ang="0">
                    <a:pos x="125" y="274"/>
                  </a:cxn>
                  <a:cxn ang="0">
                    <a:pos x="143" y="212"/>
                  </a:cxn>
                  <a:cxn ang="0">
                    <a:pos x="145" y="178"/>
                  </a:cxn>
                  <a:cxn ang="0">
                    <a:pos x="145" y="148"/>
                  </a:cxn>
                  <a:cxn ang="0">
                    <a:pos x="157" y="84"/>
                  </a:cxn>
                  <a:cxn ang="0">
                    <a:pos x="165" y="72"/>
                  </a:cxn>
                  <a:cxn ang="0">
                    <a:pos x="181" y="56"/>
                  </a:cxn>
                  <a:cxn ang="0">
                    <a:pos x="221" y="24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312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6" y="0"/>
                  </a:cxn>
                  <a:cxn ang="0">
                    <a:pos x="0" y="44"/>
                  </a:cxn>
                  <a:cxn ang="0">
                    <a:pos x="100" y="104"/>
                  </a:cxn>
                  <a:cxn ang="0">
                    <a:pos x="112" y="64"/>
                  </a:cxn>
                  <a:cxn ang="0">
                    <a:pos x="20" y="0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313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314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315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00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316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317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318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/>
                <a:ahLst/>
                <a:cxnLst>
                  <a:cxn ang="0">
                    <a:pos x="378" y="286"/>
                  </a:cxn>
                  <a:cxn ang="0">
                    <a:pos x="399" y="220"/>
                  </a:cxn>
                  <a:cxn ang="0">
                    <a:pos x="384" y="202"/>
                  </a:cxn>
                  <a:cxn ang="0">
                    <a:pos x="387" y="166"/>
                  </a:cxn>
                  <a:cxn ang="0">
                    <a:pos x="360" y="151"/>
                  </a:cxn>
                  <a:cxn ang="0">
                    <a:pos x="366" y="121"/>
                  </a:cxn>
                  <a:cxn ang="0">
                    <a:pos x="351" y="124"/>
                  </a:cxn>
                  <a:cxn ang="0">
                    <a:pos x="294" y="67"/>
                  </a:cxn>
                  <a:cxn ang="0">
                    <a:pos x="267" y="64"/>
                  </a:cxn>
                  <a:cxn ang="0">
                    <a:pos x="247" y="53"/>
                  </a:cxn>
                  <a:cxn ang="0">
                    <a:pos x="261" y="28"/>
                  </a:cxn>
                  <a:cxn ang="0">
                    <a:pos x="282" y="31"/>
                  </a:cxn>
                  <a:cxn ang="0">
                    <a:pos x="264" y="1"/>
                  </a:cxn>
                  <a:cxn ang="0">
                    <a:pos x="228" y="40"/>
                  </a:cxn>
                  <a:cxn ang="0">
                    <a:pos x="219" y="55"/>
                  </a:cxn>
                  <a:cxn ang="0">
                    <a:pos x="192" y="10"/>
                  </a:cxn>
                  <a:cxn ang="0">
                    <a:pos x="186" y="22"/>
                  </a:cxn>
                  <a:cxn ang="0">
                    <a:pos x="204" y="55"/>
                  </a:cxn>
                  <a:cxn ang="0">
                    <a:pos x="162" y="10"/>
                  </a:cxn>
                  <a:cxn ang="0">
                    <a:pos x="144" y="16"/>
                  </a:cxn>
                  <a:cxn ang="0">
                    <a:pos x="120" y="19"/>
                  </a:cxn>
                  <a:cxn ang="0">
                    <a:pos x="114" y="34"/>
                  </a:cxn>
                  <a:cxn ang="0">
                    <a:pos x="147" y="37"/>
                  </a:cxn>
                  <a:cxn ang="0">
                    <a:pos x="159" y="58"/>
                  </a:cxn>
                  <a:cxn ang="0">
                    <a:pos x="126" y="55"/>
                  </a:cxn>
                  <a:cxn ang="0">
                    <a:pos x="114" y="73"/>
                  </a:cxn>
                  <a:cxn ang="0">
                    <a:pos x="93" y="79"/>
                  </a:cxn>
                  <a:cxn ang="0">
                    <a:pos x="72" y="94"/>
                  </a:cxn>
                  <a:cxn ang="0">
                    <a:pos x="54" y="106"/>
                  </a:cxn>
                  <a:cxn ang="0">
                    <a:pos x="60" y="124"/>
                  </a:cxn>
                  <a:cxn ang="0">
                    <a:pos x="45" y="142"/>
                  </a:cxn>
                  <a:cxn ang="0">
                    <a:pos x="27" y="154"/>
                  </a:cxn>
                  <a:cxn ang="0">
                    <a:pos x="12" y="214"/>
                  </a:cxn>
                  <a:cxn ang="0">
                    <a:pos x="3" y="274"/>
                  </a:cxn>
                  <a:cxn ang="0">
                    <a:pos x="33" y="301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319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91" y="19"/>
                  </a:cxn>
                  <a:cxn ang="0">
                    <a:pos x="97" y="65"/>
                  </a:cxn>
                  <a:cxn ang="0">
                    <a:pos x="78" y="90"/>
                  </a:cxn>
                  <a:cxn ang="0">
                    <a:pos x="36" y="96"/>
                  </a:cxn>
                  <a:cxn ang="0">
                    <a:pos x="4" y="59"/>
                  </a:cxn>
                  <a:cxn ang="0">
                    <a:pos x="12" y="30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320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0" y="31"/>
                  </a:cxn>
                  <a:cxn ang="0">
                    <a:pos x="4" y="77"/>
                  </a:cxn>
                  <a:cxn ang="0">
                    <a:pos x="36" y="91"/>
                  </a:cxn>
                  <a:cxn ang="0">
                    <a:pos x="65" y="108"/>
                  </a:cxn>
                  <a:cxn ang="0">
                    <a:pos x="97" y="71"/>
                  </a:cxn>
                  <a:cxn ang="0">
                    <a:pos x="108" y="44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321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6" y="209"/>
                  </a:cxn>
                  <a:cxn ang="0">
                    <a:pos x="36" y="266"/>
                  </a:cxn>
                  <a:cxn ang="0">
                    <a:pos x="87" y="308"/>
                  </a:cxn>
                  <a:cxn ang="0">
                    <a:pos x="138" y="320"/>
                  </a:cxn>
                  <a:cxn ang="0">
                    <a:pos x="144" y="344"/>
                  </a:cxn>
                  <a:cxn ang="0">
                    <a:pos x="165" y="365"/>
                  </a:cxn>
                  <a:cxn ang="0">
                    <a:pos x="192" y="341"/>
                  </a:cxn>
                  <a:cxn ang="0">
                    <a:pos x="207" y="317"/>
                  </a:cxn>
                  <a:cxn ang="0">
                    <a:pos x="255" y="308"/>
                  </a:cxn>
                  <a:cxn ang="0">
                    <a:pos x="303" y="275"/>
                  </a:cxn>
                  <a:cxn ang="0">
                    <a:pos x="342" y="179"/>
                  </a:cxn>
                  <a:cxn ang="0">
                    <a:pos x="288" y="98"/>
                  </a:cxn>
                  <a:cxn ang="0">
                    <a:pos x="256" y="27"/>
                  </a:cxn>
                  <a:cxn ang="0">
                    <a:pos x="208" y="75"/>
                  </a:cxn>
                  <a:cxn ang="0">
                    <a:pos x="198" y="56"/>
                  </a:cxn>
                  <a:cxn ang="0">
                    <a:pos x="183" y="53"/>
                  </a:cxn>
                  <a:cxn ang="0">
                    <a:pos x="112" y="75"/>
                  </a:cxn>
                  <a:cxn ang="0">
                    <a:pos x="126" y="41"/>
                  </a:cxn>
                  <a:cxn ang="0">
                    <a:pos x="114" y="11"/>
                  </a:cxn>
                  <a:cxn ang="0">
                    <a:pos x="54" y="110"/>
                  </a:cxn>
                  <a:cxn ang="0">
                    <a:pos x="60" y="137"/>
                  </a:cxn>
                  <a:cxn ang="0">
                    <a:pos x="54" y="161"/>
                  </a:cxn>
                  <a:cxn ang="0">
                    <a:pos x="36" y="155"/>
                  </a:cxn>
                  <a:cxn ang="0">
                    <a:pos x="33" y="119"/>
                  </a:cxn>
                  <a:cxn ang="0">
                    <a:pos x="12" y="152"/>
                  </a:cxn>
                  <a:cxn ang="0">
                    <a:pos x="12" y="173"/>
                  </a:cxn>
                  <a:cxn ang="0">
                    <a:pos x="9" y="185"/>
                  </a:cxn>
                  <a:cxn ang="0">
                    <a:pos x="0" y="194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322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27"/>
                  </a:cxn>
                  <a:cxn ang="0">
                    <a:pos x="60" y="30"/>
                  </a:cxn>
                  <a:cxn ang="0">
                    <a:pos x="81" y="27"/>
                  </a:cxn>
                  <a:cxn ang="0">
                    <a:pos x="114" y="3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323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"/>
                  </a:cxn>
                  <a:cxn ang="0">
                    <a:pos x="25" y="4"/>
                  </a:cxn>
                  <a:cxn ang="0">
                    <a:pos x="36" y="1"/>
                  </a:cxn>
                  <a:cxn ang="0">
                    <a:pos x="45" y="10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" name="Freeform 324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Freeform 325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" name="Freeform 326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8" name="Freeform 327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" name="Freeform 328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" name="Freeform 329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1" name="Freeform 330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7" y="5"/>
                  </a:cxn>
                  <a:cxn ang="0">
                    <a:pos x="67" y="5"/>
                  </a:cxn>
                  <a:cxn ang="0">
                    <a:pos x="97" y="35"/>
                  </a:cxn>
                  <a:cxn ang="0">
                    <a:pos x="97" y="68"/>
                  </a:cxn>
                  <a:cxn ang="0">
                    <a:pos x="70" y="101"/>
                  </a:cxn>
                  <a:cxn ang="0">
                    <a:pos x="40" y="104"/>
                  </a:cxn>
                  <a:cxn ang="0">
                    <a:pos x="13" y="92"/>
                  </a:cxn>
                  <a:cxn ang="0">
                    <a:pos x="1" y="65"/>
                  </a:cxn>
                  <a:cxn ang="0">
                    <a:pos x="4" y="35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2" name="Freeform 331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/>
                <a:ahLst/>
                <a:cxnLst>
                  <a:cxn ang="0">
                    <a:pos x="1" y="31"/>
                  </a:cxn>
                  <a:cxn ang="0">
                    <a:pos x="27" y="8"/>
                  </a:cxn>
                  <a:cxn ang="0">
                    <a:pos x="70" y="5"/>
                  </a:cxn>
                  <a:cxn ang="0">
                    <a:pos x="96" y="37"/>
                  </a:cxn>
                  <a:cxn ang="0">
                    <a:pos x="90" y="73"/>
                  </a:cxn>
                  <a:cxn ang="0">
                    <a:pos x="70" y="96"/>
                  </a:cxn>
                  <a:cxn ang="0">
                    <a:pos x="58" y="101"/>
                  </a:cxn>
                  <a:cxn ang="0">
                    <a:pos x="30" y="99"/>
                  </a:cxn>
                  <a:cxn ang="0">
                    <a:pos x="7" y="78"/>
                  </a:cxn>
                  <a:cxn ang="0">
                    <a:pos x="1" y="59"/>
                  </a:cxn>
                  <a:cxn ang="0">
                    <a:pos x="1" y="3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" name="Freeform 332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/>
                <a:ahLst/>
                <a:cxnLst>
                  <a:cxn ang="0">
                    <a:pos x="60" y="6"/>
                  </a:cxn>
                  <a:cxn ang="0">
                    <a:pos x="63" y="39"/>
                  </a:cxn>
                  <a:cxn ang="0">
                    <a:pos x="43" y="81"/>
                  </a:cxn>
                  <a:cxn ang="0">
                    <a:pos x="3" y="30"/>
                  </a:cxn>
                  <a:cxn ang="0">
                    <a:pos x="60" y="6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" name="Freeform 333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2" y="53"/>
                  </a:cxn>
                  <a:cxn ang="0">
                    <a:pos x="42" y="56"/>
                  </a:cxn>
                  <a:cxn ang="0">
                    <a:pos x="54" y="62"/>
                  </a:cxn>
                  <a:cxn ang="0">
                    <a:pos x="72" y="26"/>
                  </a:cxn>
                  <a:cxn ang="0">
                    <a:pos x="36" y="14"/>
                  </a:cxn>
                  <a:cxn ang="0">
                    <a:pos x="15" y="2"/>
                  </a:cxn>
                  <a:cxn ang="0">
                    <a:pos x="0" y="26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" name="Freeform 334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4" name="Freeform 335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3"/>
                </a:cxn>
                <a:cxn ang="0">
                  <a:pos x="18" y="0"/>
                </a:cxn>
                <a:cxn ang="0">
                  <a:pos x="30" y="13"/>
                </a:cxn>
                <a:cxn ang="0">
                  <a:pos x="39" y="10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7" name="Group 357"/>
          <p:cNvGrpSpPr>
            <a:grpSpLocks/>
          </p:cNvGrpSpPr>
          <p:nvPr/>
        </p:nvGrpSpPr>
        <p:grpSpPr bwMode="auto">
          <a:xfrm>
            <a:off x="1214414" y="2000240"/>
            <a:ext cx="852494" cy="1185882"/>
            <a:chOff x="2592" y="1584"/>
            <a:chExt cx="1348" cy="2304"/>
          </a:xfrm>
        </p:grpSpPr>
        <p:pic>
          <p:nvPicPr>
            <p:cNvPr id="168" name="Picture 358" descr="girl4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2" y="1584"/>
              <a:ext cx="1348" cy="2208"/>
            </a:xfrm>
            <a:prstGeom prst="rect">
              <a:avLst/>
            </a:prstGeom>
            <a:noFill/>
          </p:spPr>
        </p:pic>
        <p:sp>
          <p:nvSpPr>
            <p:cNvPr id="169" name="Freeform 359"/>
            <p:cNvSpPr>
              <a:spLocks/>
            </p:cNvSpPr>
            <p:nvPr/>
          </p:nvSpPr>
          <p:spPr bwMode="auto">
            <a:xfrm>
              <a:off x="3503" y="2516"/>
              <a:ext cx="198" cy="416"/>
            </a:xfrm>
            <a:custGeom>
              <a:avLst/>
              <a:gdLst/>
              <a:ahLst/>
              <a:cxnLst>
                <a:cxn ang="0">
                  <a:pos x="43" y="391"/>
                </a:cxn>
                <a:cxn ang="0">
                  <a:pos x="127" y="319"/>
                </a:cxn>
                <a:cxn ang="0">
                  <a:pos x="163" y="271"/>
                </a:cxn>
                <a:cxn ang="0">
                  <a:pos x="193" y="271"/>
                </a:cxn>
                <a:cxn ang="0">
                  <a:pos x="193" y="175"/>
                </a:cxn>
                <a:cxn ang="0">
                  <a:pos x="193" y="76"/>
                </a:cxn>
                <a:cxn ang="0">
                  <a:pos x="169" y="43"/>
                </a:cxn>
                <a:cxn ang="0">
                  <a:pos x="139" y="13"/>
                </a:cxn>
                <a:cxn ang="0">
                  <a:pos x="31" y="121"/>
                </a:cxn>
                <a:cxn ang="0">
                  <a:pos x="1" y="124"/>
                </a:cxn>
                <a:cxn ang="0">
                  <a:pos x="37" y="181"/>
                </a:cxn>
                <a:cxn ang="0">
                  <a:pos x="43" y="391"/>
                </a:cxn>
              </a:cxnLst>
              <a:rect l="0" t="0" r="r" b="b"/>
              <a:pathLst>
                <a:path w="198" h="416">
                  <a:moveTo>
                    <a:pt x="43" y="391"/>
                  </a:moveTo>
                  <a:cubicBezTo>
                    <a:pt x="56" y="416"/>
                    <a:pt x="107" y="339"/>
                    <a:pt x="127" y="319"/>
                  </a:cubicBezTo>
                  <a:cubicBezTo>
                    <a:pt x="147" y="299"/>
                    <a:pt x="152" y="279"/>
                    <a:pt x="163" y="271"/>
                  </a:cubicBezTo>
                  <a:cubicBezTo>
                    <a:pt x="174" y="263"/>
                    <a:pt x="188" y="287"/>
                    <a:pt x="193" y="271"/>
                  </a:cubicBezTo>
                  <a:cubicBezTo>
                    <a:pt x="198" y="255"/>
                    <a:pt x="193" y="207"/>
                    <a:pt x="193" y="175"/>
                  </a:cubicBezTo>
                  <a:cubicBezTo>
                    <a:pt x="193" y="143"/>
                    <a:pt x="197" y="98"/>
                    <a:pt x="193" y="76"/>
                  </a:cubicBezTo>
                  <a:cubicBezTo>
                    <a:pt x="189" y="54"/>
                    <a:pt x="178" y="53"/>
                    <a:pt x="169" y="43"/>
                  </a:cubicBezTo>
                  <a:cubicBezTo>
                    <a:pt x="160" y="33"/>
                    <a:pt x="162" y="0"/>
                    <a:pt x="139" y="13"/>
                  </a:cubicBezTo>
                  <a:cubicBezTo>
                    <a:pt x="116" y="26"/>
                    <a:pt x="54" y="102"/>
                    <a:pt x="31" y="121"/>
                  </a:cubicBezTo>
                  <a:cubicBezTo>
                    <a:pt x="8" y="140"/>
                    <a:pt x="0" y="114"/>
                    <a:pt x="1" y="124"/>
                  </a:cubicBezTo>
                  <a:cubicBezTo>
                    <a:pt x="2" y="134"/>
                    <a:pt x="30" y="137"/>
                    <a:pt x="37" y="181"/>
                  </a:cubicBezTo>
                  <a:cubicBezTo>
                    <a:pt x="44" y="225"/>
                    <a:pt x="42" y="347"/>
                    <a:pt x="43" y="391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0" name="Freeform 360"/>
            <p:cNvSpPr>
              <a:spLocks/>
            </p:cNvSpPr>
            <p:nvPr/>
          </p:nvSpPr>
          <p:spPr bwMode="auto">
            <a:xfrm>
              <a:off x="2847" y="2525"/>
              <a:ext cx="225" cy="405"/>
            </a:xfrm>
            <a:custGeom>
              <a:avLst/>
              <a:gdLst/>
              <a:ahLst/>
              <a:cxnLst>
                <a:cxn ang="0">
                  <a:pos x="201" y="382"/>
                </a:cxn>
                <a:cxn ang="0">
                  <a:pos x="98" y="338"/>
                </a:cxn>
                <a:cxn ang="0">
                  <a:pos x="57" y="298"/>
                </a:cxn>
                <a:cxn ang="0">
                  <a:pos x="9" y="292"/>
                </a:cxn>
                <a:cxn ang="0">
                  <a:pos x="3" y="196"/>
                </a:cxn>
                <a:cxn ang="0">
                  <a:pos x="9" y="94"/>
                </a:cxn>
                <a:cxn ang="0">
                  <a:pos x="27" y="52"/>
                </a:cxn>
                <a:cxn ang="0">
                  <a:pos x="63" y="10"/>
                </a:cxn>
                <a:cxn ang="0">
                  <a:pos x="195" y="112"/>
                </a:cxn>
                <a:cxn ang="0">
                  <a:pos x="224" y="143"/>
                </a:cxn>
                <a:cxn ang="0">
                  <a:pos x="188" y="200"/>
                </a:cxn>
                <a:cxn ang="0">
                  <a:pos x="201" y="382"/>
                </a:cxn>
              </a:cxnLst>
              <a:rect l="0" t="0" r="r" b="b"/>
              <a:pathLst>
                <a:path w="225" h="405">
                  <a:moveTo>
                    <a:pt x="201" y="382"/>
                  </a:moveTo>
                  <a:cubicBezTo>
                    <a:pt x="186" y="405"/>
                    <a:pt x="122" y="352"/>
                    <a:pt x="98" y="338"/>
                  </a:cubicBezTo>
                  <a:cubicBezTo>
                    <a:pt x="74" y="324"/>
                    <a:pt x="72" y="306"/>
                    <a:pt x="57" y="298"/>
                  </a:cubicBezTo>
                  <a:cubicBezTo>
                    <a:pt x="42" y="290"/>
                    <a:pt x="18" y="309"/>
                    <a:pt x="9" y="292"/>
                  </a:cubicBezTo>
                  <a:cubicBezTo>
                    <a:pt x="0" y="275"/>
                    <a:pt x="3" y="229"/>
                    <a:pt x="3" y="196"/>
                  </a:cubicBezTo>
                  <a:cubicBezTo>
                    <a:pt x="3" y="163"/>
                    <a:pt x="5" y="118"/>
                    <a:pt x="9" y="94"/>
                  </a:cubicBezTo>
                  <a:cubicBezTo>
                    <a:pt x="13" y="70"/>
                    <a:pt x="18" y="66"/>
                    <a:pt x="27" y="52"/>
                  </a:cubicBezTo>
                  <a:cubicBezTo>
                    <a:pt x="36" y="38"/>
                    <a:pt x="35" y="0"/>
                    <a:pt x="63" y="10"/>
                  </a:cubicBezTo>
                  <a:cubicBezTo>
                    <a:pt x="91" y="20"/>
                    <a:pt x="168" y="90"/>
                    <a:pt x="195" y="112"/>
                  </a:cubicBezTo>
                  <a:cubicBezTo>
                    <a:pt x="222" y="134"/>
                    <a:pt x="225" y="128"/>
                    <a:pt x="224" y="143"/>
                  </a:cubicBezTo>
                  <a:cubicBezTo>
                    <a:pt x="223" y="158"/>
                    <a:pt x="192" y="160"/>
                    <a:pt x="188" y="200"/>
                  </a:cubicBezTo>
                  <a:cubicBezTo>
                    <a:pt x="184" y="240"/>
                    <a:pt x="216" y="359"/>
                    <a:pt x="201" y="382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1" name="Freeform 361"/>
            <p:cNvSpPr>
              <a:spLocks/>
            </p:cNvSpPr>
            <p:nvPr/>
          </p:nvSpPr>
          <p:spPr bwMode="auto">
            <a:xfrm>
              <a:off x="3144" y="2511"/>
              <a:ext cx="312" cy="81"/>
            </a:xfrm>
            <a:custGeom>
              <a:avLst/>
              <a:gdLst/>
              <a:ahLst/>
              <a:cxnLst>
                <a:cxn ang="0">
                  <a:pos x="24" y="81"/>
                </a:cxn>
                <a:cxn ang="0">
                  <a:pos x="312" y="81"/>
                </a:cxn>
                <a:cxn ang="0">
                  <a:pos x="282" y="6"/>
                </a:cxn>
                <a:cxn ang="0">
                  <a:pos x="204" y="0"/>
                </a:cxn>
                <a:cxn ang="0">
                  <a:pos x="168" y="33"/>
                </a:cxn>
                <a:cxn ang="0">
                  <a:pos x="114" y="30"/>
                </a:cxn>
                <a:cxn ang="0">
                  <a:pos x="90" y="0"/>
                </a:cxn>
                <a:cxn ang="0">
                  <a:pos x="0" y="6"/>
                </a:cxn>
                <a:cxn ang="0">
                  <a:pos x="24" y="81"/>
                </a:cxn>
              </a:cxnLst>
              <a:rect l="0" t="0" r="r" b="b"/>
              <a:pathLst>
                <a:path w="312" h="81">
                  <a:moveTo>
                    <a:pt x="24" y="81"/>
                  </a:moveTo>
                  <a:lnTo>
                    <a:pt x="312" y="81"/>
                  </a:lnTo>
                  <a:lnTo>
                    <a:pt x="282" y="6"/>
                  </a:lnTo>
                  <a:lnTo>
                    <a:pt x="204" y="0"/>
                  </a:lnTo>
                  <a:lnTo>
                    <a:pt x="168" y="33"/>
                  </a:lnTo>
                  <a:lnTo>
                    <a:pt x="114" y="30"/>
                  </a:lnTo>
                  <a:lnTo>
                    <a:pt x="90" y="0"/>
                  </a:lnTo>
                  <a:lnTo>
                    <a:pt x="0" y="6"/>
                  </a:lnTo>
                  <a:lnTo>
                    <a:pt x="24" y="81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Freeform 362"/>
            <p:cNvSpPr>
              <a:spLocks/>
            </p:cNvSpPr>
            <p:nvPr/>
          </p:nvSpPr>
          <p:spPr bwMode="auto">
            <a:xfrm>
              <a:off x="2877" y="2413"/>
              <a:ext cx="796" cy="1169"/>
            </a:xfrm>
            <a:custGeom>
              <a:avLst/>
              <a:gdLst/>
              <a:ahLst/>
              <a:cxnLst>
                <a:cxn ang="0">
                  <a:pos x="579" y="182"/>
                </a:cxn>
                <a:cxn ang="0">
                  <a:pos x="579" y="158"/>
                </a:cxn>
                <a:cxn ang="0">
                  <a:pos x="555" y="110"/>
                </a:cxn>
                <a:cxn ang="0">
                  <a:pos x="615" y="62"/>
                </a:cxn>
                <a:cxn ang="0">
                  <a:pos x="681" y="8"/>
                </a:cxn>
                <a:cxn ang="0">
                  <a:pos x="759" y="14"/>
                </a:cxn>
                <a:cxn ang="0">
                  <a:pos x="795" y="80"/>
                </a:cxn>
                <a:cxn ang="0">
                  <a:pos x="765" y="122"/>
                </a:cxn>
                <a:cxn ang="0">
                  <a:pos x="651" y="218"/>
                </a:cxn>
                <a:cxn ang="0">
                  <a:pos x="627" y="227"/>
                </a:cxn>
                <a:cxn ang="0">
                  <a:pos x="657" y="290"/>
                </a:cxn>
                <a:cxn ang="0">
                  <a:pos x="669" y="488"/>
                </a:cxn>
                <a:cxn ang="0">
                  <a:pos x="693" y="500"/>
                </a:cxn>
                <a:cxn ang="0">
                  <a:pos x="687" y="536"/>
                </a:cxn>
                <a:cxn ang="0">
                  <a:pos x="627" y="515"/>
                </a:cxn>
                <a:cxn ang="0">
                  <a:pos x="681" y="632"/>
                </a:cxn>
                <a:cxn ang="0">
                  <a:pos x="753" y="854"/>
                </a:cxn>
                <a:cxn ang="0">
                  <a:pos x="777" y="1028"/>
                </a:cxn>
                <a:cxn ang="0">
                  <a:pos x="771" y="1091"/>
                </a:cxn>
                <a:cxn ang="0">
                  <a:pos x="687" y="1088"/>
                </a:cxn>
                <a:cxn ang="0">
                  <a:pos x="579" y="1091"/>
                </a:cxn>
                <a:cxn ang="0">
                  <a:pos x="387" y="1091"/>
                </a:cxn>
                <a:cxn ang="0">
                  <a:pos x="339" y="1043"/>
                </a:cxn>
                <a:cxn ang="0">
                  <a:pos x="213" y="1052"/>
                </a:cxn>
                <a:cxn ang="0">
                  <a:pos x="177" y="1118"/>
                </a:cxn>
                <a:cxn ang="0">
                  <a:pos x="99" y="1136"/>
                </a:cxn>
                <a:cxn ang="0">
                  <a:pos x="51" y="1139"/>
                </a:cxn>
                <a:cxn ang="0">
                  <a:pos x="57" y="956"/>
                </a:cxn>
                <a:cxn ang="0">
                  <a:pos x="105" y="740"/>
                </a:cxn>
                <a:cxn ang="0">
                  <a:pos x="165" y="560"/>
                </a:cxn>
                <a:cxn ang="0">
                  <a:pos x="195" y="515"/>
                </a:cxn>
                <a:cxn ang="0">
                  <a:pos x="153" y="536"/>
                </a:cxn>
                <a:cxn ang="0">
                  <a:pos x="147" y="506"/>
                </a:cxn>
                <a:cxn ang="0">
                  <a:pos x="177" y="476"/>
                </a:cxn>
                <a:cxn ang="0">
                  <a:pos x="153" y="338"/>
                </a:cxn>
                <a:cxn ang="0">
                  <a:pos x="171" y="284"/>
                </a:cxn>
                <a:cxn ang="0">
                  <a:pos x="201" y="254"/>
                </a:cxn>
                <a:cxn ang="0">
                  <a:pos x="171" y="230"/>
                </a:cxn>
                <a:cxn ang="0">
                  <a:pos x="165" y="212"/>
                </a:cxn>
                <a:cxn ang="0">
                  <a:pos x="117" y="182"/>
                </a:cxn>
                <a:cxn ang="0">
                  <a:pos x="63" y="134"/>
                </a:cxn>
                <a:cxn ang="0">
                  <a:pos x="9" y="116"/>
                </a:cxn>
                <a:cxn ang="0">
                  <a:pos x="9" y="74"/>
                </a:cxn>
                <a:cxn ang="0">
                  <a:pos x="51" y="35"/>
                </a:cxn>
                <a:cxn ang="0">
                  <a:pos x="147" y="8"/>
                </a:cxn>
                <a:cxn ang="0">
                  <a:pos x="189" y="50"/>
                </a:cxn>
                <a:cxn ang="0">
                  <a:pos x="243" y="83"/>
                </a:cxn>
                <a:cxn ang="0">
                  <a:pos x="267" y="104"/>
                </a:cxn>
                <a:cxn ang="0">
                  <a:pos x="291" y="179"/>
                </a:cxn>
                <a:cxn ang="0">
                  <a:pos x="411" y="182"/>
                </a:cxn>
                <a:cxn ang="0">
                  <a:pos x="579" y="182"/>
                </a:cxn>
              </a:cxnLst>
              <a:rect l="0" t="0" r="r" b="b"/>
              <a:pathLst>
                <a:path w="796" h="1169">
                  <a:moveTo>
                    <a:pt x="579" y="182"/>
                  </a:moveTo>
                  <a:cubicBezTo>
                    <a:pt x="594" y="177"/>
                    <a:pt x="583" y="170"/>
                    <a:pt x="579" y="158"/>
                  </a:cubicBezTo>
                  <a:cubicBezTo>
                    <a:pt x="575" y="146"/>
                    <a:pt x="549" y="126"/>
                    <a:pt x="555" y="110"/>
                  </a:cubicBezTo>
                  <a:cubicBezTo>
                    <a:pt x="561" y="94"/>
                    <a:pt x="594" y="79"/>
                    <a:pt x="615" y="62"/>
                  </a:cubicBezTo>
                  <a:cubicBezTo>
                    <a:pt x="636" y="45"/>
                    <a:pt x="657" y="16"/>
                    <a:pt x="681" y="8"/>
                  </a:cubicBezTo>
                  <a:cubicBezTo>
                    <a:pt x="705" y="0"/>
                    <a:pt x="740" y="2"/>
                    <a:pt x="759" y="14"/>
                  </a:cubicBezTo>
                  <a:cubicBezTo>
                    <a:pt x="778" y="26"/>
                    <a:pt x="794" y="62"/>
                    <a:pt x="795" y="80"/>
                  </a:cubicBezTo>
                  <a:cubicBezTo>
                    <a:pt x="796" y="98"/>
                    <a:pt x="789" y="99"/>
                    <a:pt x="765" y="122"/>
                  </a:cubicBezTo>
                  <a:cubicBezTo>
                    <a:pt x="741" y="145"/>
                    <a:pt x="674" y="201"/>
                    <a:pt x="651" y="218"/>
                  </a:cubicBezTo>
                  <a:cubicBezTo>
                    <a:pt x="628" y="235"/>
                    <a:pt x="626" y="215"/>
                    <a:pt x="627" y="227"/>
                  </a:cubicBezTo>
                  <a:cubicBezTo>
                    <a:pt x="628" y="239"/>
                    <a:pt x="650" y="247"/>
                    <a:pt x="657" y="290"/>
                  </a:cubicBezTo>
                  <a:cubicBezTo>
                    <a:pt x="664" y="333"/>
                    <a:pt x="663" y="453"/>
                    <a:pt x="669" y="488"/>
                  </a:cubicBezTo>
                  <a:cubicBezTo>
                    <a:pt x="675" y="523"/>
                    <a:pt x="690" y="492"/>
                    <a:pt x="693" y="500"/>
                  </a:cubicBezTo>
                  <a:cubicBezTo>
                    <a:pt x="696" y="508"/>
                    <a:pt x="698" y="534"/>
                    <a:pt x="687" y="536"/>
                  </a:cubicBezTo>
                  <a:cubicBezTo>
                    <a:pt x="676" y="538"/>
                    <a:pt x="628" y="499"/>
                    <a:pt x="627" y="515"/>
                  </a:cubicBezTo>
                  <a:cubicBezTo>
                    <a:pt x="626" y="531"/>
                    <a:pt x="660" y="576"/>
                    <a:pt x="681" y="632"/>
                  </a:cubicBezTo>
                  <a:cubicBezTo>
                    <a:pt x="702" y="688"/>
                    <a:pt x="737" y="788"/>
                    <a:pt x="753" y="854"/>
                  </a:cubicBezTo>
                  <a:cubicBezTo>
                    <a:pt x="769" y="920"/>
                    <a:pt x="774" y="989"/>
                    <a:pt x="777" y="1028"/>
                  </a:cubicBezTo>
                  <a:cubicBezTo>
                    <a:pt x="780" y="1067"/>
                    <a:pt x="786" y="1081"/>
                    <a:pt x="771" y="1091"/>
                  </a:cubicBezTo>
                  <a:cubicBezTo>
                    <a:pt x="756" y="1101"/>
                    <a:pt x="719" y="1088"/>
                    <a:pt x="687" y="1088"/>
                  </a:cubicBezTo>
                  <a:cubicBezTo>
                    <a:pt x="655" y="1088"/>
                    <a:pt x="629" y="1091"/>
                    <a:pt x="579" y="1091"/>
                  </a:cubicBezTo>
                  <a:cubicBezTo>
                    <a:pt x="529" y="1091"/>
                    <a:pt x="427" y="1099"/>
                    <a:pt x="387" y="1091"/>
                  </a:cubicBezTo>
                  <a:cubicBezTo>
                    <a:pt x="347" y="1083"/>
                    <a:pt x="368" y="1049"/>
                    <a:pt x="339" y="1043"/>
                  </a:cubicBezTo>
                  <a:cubicBezTo>
                    <a:pt x="310" y="1037"/>
                    <a:pt x="240" y="1040"/>
                    <a:pt x="213" y="1052"/>
                  </a:cubicBezTo>
                  <a:cubicBezTo>
                    <a:pt x="186" y="1064"/>
                    <a:pt x="196" y="1104"/>
                    <a:pt x="177" y="1118"/>
                  </a:cubicBezTo>
                  <a:cubicBezTo>
                    <a:pt x="158" y="1132"/>
                    <a:pt x="120" y="1133"/>
                    <a:pt x="99" y="1136"/>
                  </a:cubicBezTo>
                  <a:cubicBezTo>
                    <a:pt x="78" y="1139"/>
                    <a:pt x="58" y="1169"/>
                    <a:pt x="51" y="1139"/>
                  </a:cubicBezTo>
                  <a:cubicBezTo>
                    <a:pt x="44" y="1109"/>
                    <a:pt x="48" y="1022"/>
                    <a:pt x="57" y="956"/>
                  </a:cubicBezTo>
                  <a:cubicBezTo>
                    <a:pt x="66" y="890"/>
                    <a:pt x="87" y="806"/>
                    <a:pt x="105" y="740"/>
                  </a:cubicBezTo>
                  <a:cubicBezTo>
                    <a:pt x="123" y="674"/>
                    <a:pt x="150" y="597"/>
                    <a:pt x="165" y="560"/>
                  </a:cubicBezTo>
                  <a:cubicBezTo>
                    <a:pt x="180" y="523"/>
                    <a:pt x="197" y="519"/>
                    <a:pt x="195" y="515"/>
                  </a:cubicBezTo>
                  <a:cubicBezTo>
                    <a:pt x="193" y="511"/>
                    <a:pt x="161" y="537"/>
                    <a:pt x="153" y="536"/>
                  </a:cubicBezTo>
                  <a:cubicBezTo>
                    <a:pt x="145" y="535"/>
                    <a:pt x="143" y="516"/>
                    <a:pt x="147" y="506"/>
                  </a:cubicBezTo>
                  <a:cubicBezTo>
                    <a:pt x="151" y="496"/>
                    <a:pt x="176" y="504"/>
                    <a:pt x="177" y="476"/>
                  </a:cubicBezTo>
                  <a:cubicBezTo>
                    <a:pt x="178" y="448"/>
                    <a:pt x="154" y="370"/>
                    <a:pt x="153" y="338"/>
                  </a:cubicBezTo>
                  <a:cubicBezTo>
                    <a:pt x="152" y="306"/>
                    <a:pt x="163" y="298"/>
                    <a:pt x="171" y="284"/>
                  </a:cubicBezTo>
                  <a:cubicBezTo>
                    <a:pt x="179" y="270"/>
                    <a:pt x="201" y="263"/>
                    <a:pt x="201" y="254"/>
                  </a:cubicBezTo>
                  <a:cubicBezTo>
                    <a:pt x="201" y="245"/>
                    <a:pt x="177" y="237"/>
                    <a:pt x="171" y="230"/>
                  </a:cubicBezTo>
                  <a:cubicBezTo>
                    <a:pt x="165" y="223"/>
                    <a:pt x="174" y="220"/>
                    <a:pt x="165" y="212"/>
                  </a:cubicBezTo>
                  <a:cubicBezTo>
                    <a:pt x="156" y="204"/>
                    <a:pt x="134" y="195"/>
                    <a:pt x="117" y="182"/>
                  </a:cubicBezTo>
                  <a:cubicBezTo>
                    <a:pt x="100" y="169"/>
                    <a:pt x="81" y="145"/>
                    <a:pt x="63" y="134"/>
                  </a:cubicBezTo>
                  <a:cubicBezTo>
                    <a:pt x="45" y="123"/>
                    <a:pt x="18" y="126"/>
                    <a:pt x="9" y="116"/>
                  </a:cubicBezTo>
                  <a:cubicBezTo>
                    <a:pt x="0" y="106"/>
                    <a:pt x="2" y="87"/>
                    <a:pt x="9" y="74"/>
                  </a:cubicBezTo>
                  <a:cubicBezTo>
                    <a:pt x="16" y="61"/>
                    <a:pt x="28" y="46"/>
                    <a:pt x="51" y="35"/>
                  </a:cubicBezTo>
                  <a:cubicBezTo>
                    <a:pt x="74" y="24"/>
                    <a:pt x="124" y="5"/>
                    <a:pt x="147" y="8"/>
                  </a:cubicBezTo>
                  <a:cubicBezTo>
                    <a:pt x="170" y="11"/>
                    <a:pt x="173" y="38"/>
                    <a:pt x="189" y="50"/>
                  </a:cubicBezTo>
                  <a:cubicBezTo>
                    <a:pt x="205" y="62"/>
                    <a:pt x="230" y="74"/>
                    <a:pt x="243" y="83"/>
                  </a:cubicBezTo>
                  <a:cubicBezTo>
                    <a:pt x="256" y="92"/>
                    <a:pt x="259" y="88"/>
                    <a:pt x="267" y="104"/>
                  </a:cubicBezTo>
                  <a:cubicBezTo>
                    <a:pt x="275" y="120"/>
                    <a:pt x="267" y="166"/>
                    <a:pt x="291" y="179"/>
                  </a:cubicBezTo>
                  <a:cubicBezTo>
                    <a:pt x="315" y="192"/>
                    <a:pt x="363" y="181"/>
                    <a:pt x="411" y="182"/>
                  </a:cubicBezTo>
                  <a:cubicBezTo>
                    <a:pt x="459" y="183"/>
                    <a:pt x="544" y="182"/>
                    <a:pt x="579" y="1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Freeform 363"/>
            <p:cNvSpPr>
              <a:spLocks/>
            </p:cNvSpPr>
            <p:nvPr/>
          </p:nvSpPr>
          <p:spPr bwMode="auto">
            <a:xfrm>
              <a:off x="3042" y="2872"/>
              <a:ext cx="538" cy="7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4" y="5"/>
                </a:cxn>
                <a:cxn ang="0">
                  <a:pos x="270" y="8"/>
                </a:cxn>
                <a:cxn ang="0">
                  <a:pos x="462" y="8"/>
                </a:cxn>
                <a:cxn ang="0">
                  <a:pos x="498" y="11"/>
                </a:cxn>
                <a:cxn ang="0">
                  <a:pos x="510" y="41"/>
                </a:cxn>
                <a:cxn ang="0">
                  <a:pos x="534" y="53"/>
                </a:cxn>
                <a:cxn ang="0">
                  <a:pos x="528" y="77"/>
                </a:cxn>
                <a:cxn ang="0">
                  <a:pos x="474" y="53"/>
                </a:cxn>
                <a:cxn ang="0">
                  <a:pos x="414" y="56"/>
                </a:cxn>
                <a:cxn ang="0">
                  <a:pos x="30" y="56"/>
                </a:cxn>
              </a:cxnLst>
              <a:rect l="0" t="0" r="r" b="b"/>
              <a:pathLst>
                <a:path w="538" h="77">
                  <a:moveTo>
                    <a:pt x="0" y="41"/>
                  </a:moveTo>
                  <a:cubicBezTo>
                    <a:pt x="9" y="35"/>
                    <a:pt x="9" y="10"/>
                    <a:pt x="54" y="5"/>
                  </a:cubicBezTo>
                  <a:cubicBezTo>
                    <a:pt x="99" y="0"/>
                    <a:pt x="202" y="8"/>
                    <a:pt x="270" y="8"/>
                  </a:cubicBezTo>
                  <a:cubicBezTo>
                    <a:pt x="338" y="8"/>
                    <a:pt x="424" y="8"/>
                    <a:pt x="462" y="8"/>
                  </a:cubicBezTo>
                  <a:cubicBezTo>
                    <a:pt x="500" y="8"/>
                    <a:pt x="490" y="6"/>
                    <a:pt x="498" y="11"/>
                  </a:cubicBezTo>
                  <a:cubicBezTo>
                    <a:pt x="506" y="16"/>
                    <a:pt x="504" y="34"/>
                    <a:pt x="510" y="41"/>
                  </a:cubicBezTo>
                  <a:cubicBezTo>
                    <a:pt x="516" y="48"/>
                    <a:pt x="531" y="47"/>
                    <a:pt x="534" y="53"/>
                  </a:cubicBezTo>
                  <a:cubicBezTo>
                    <a:pt x="537" y="59"/>
                    <a:pt x="538" y="77"/>
                    <a:pt x="528" y="77"/>
                  </a:cubicBezTo>
                  <a:cubicBezTo>
                    <a:pt x="518" y="77"/>
                    <a:pt x="493" y="56"/>
                    <a:pt x="474" y="53"/>
                  </a:cubicBezTo>
                  <a:cubicBezTo>
                    <a:pt x="455" y="50"/>
                    <a:pt x="488" y="56"/>
                    <a:pt x="414" y="56"/>
                  </a:cubicBezTo>
                  <a:cubicBezTo>
                    <a:pt x="340" y="56"/>
                    <a:pt x="182" y="56"/>
                    <a:pt x="30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" name="Freeform 364"/>
            <p:cNvSpPr>
              <a:spLocks/>
            </p:cNvSpPr>
            <p:nvPr/>
          </p:nvSpPr>
          <p:spPr bwMode="auto">
            <a:xfrm>
              <a:off x="2753" y="3504"/>
              <a:ext cx="1095" cy="384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181" y="81"/>
                </a:cxn>
                <a:cxn ang="0">
                  <a:pos x="313" y="81"/>
                </a:cxn>
                <a:cxn ang="0">
                  <a:pos x="403" y="69"/>
                </a:cxn>
                <a:cxn ang="0">
                  <a:pos x="433" y="51"/>
                </a:cxn>
                <a:cxn ang="0">
                  <a:pos x="529" y="87"/>
                </a:cxn>
                <a:cxn ang="0">
                  <a:pos x="595" y="57"/>
                </a:cxn>
                <a:cxn ang="0">
                  <a:pos x="679" y="75"/>
                </a:cxn>
                <a:cxn ang="0">
                  <a:pos x="841" y="63"/>
                </a:cxn>
                <a:cxn ang="0">
                  <a:pos x="937" y="45"/>
                </a:cxn>
                <a:cxn ang="0">
                  <a:pos x="1039" y="45"/>
                </a:cxn>
                <a:cxn ang="0">
                  <a:pos x="1087" y="48"/>
                </a:cxn>
                <a:cxn ang="0">
                  <a:pos x="991" y="336"/>
                </a:cxn>
                <a:cxn ang="0">
                  <a:pos x="559" y="336"/>
                </a:cxn>
                <a:cxn ang="0">
                  <a:pos x="319" y="336"/>
                </a:cxn>
                <a:cxn ang="0">
                  <a:pos x="127" y="336"/>
                </a:cxn>
                <a:cxn ang="0">
                  <a:pos x="55" y="267"/>
                </a:cxn>
                <a:cxn ang="0">
                  <a:pos x="25" y="207"/>
                </a:cxn>
                <a:cxn ang="0">
                  <a:pos x="1" y="117"/>
                </a:cxn>
                <a:cxn ang="0">
                  <a:pos x="31" y="96"/>
                </a:cxn>
                <a:cxn ang="0">
                  <a:pos x="31" y="48"/>
                </a:cxn>
              </a:cxnLst>
              <a:rect l="0" t="0" r="r" b="b"/>
              <a:pathLst>
                <a:path w="1095" h="384">
                  <a:moveTo>
                    <a:pt x="31" y="48"/>
                  </a:moveTo>
                  <a:cubicBezTo>
                    <a:pt x="56" y="46"/>
                    <a:pt x="134" y="76"/>
                    <a:pt x="181" y="81"/>
                  </a:cubicBezTo>
                  <a:cubicBezTo>
                    <a:pt x="228" y="86"/>
                    <a:pt x="276" y="83"/>
                    <a:pt x="313" y="81"/>
                  </a:cubicBezTo>
                  <a:cubicBezTo>
                    <a:pt x="350" y="79"/>
                    <a:pt x="383" y="74"/>
                    <a:pt x="403" y="69"/>
                  </a:cubicBezTo>
                  <a:cubicBezTo>
                    <a:pt x="423" y="64"/>
                    <a:pt x="412" y="48"/>
                    <a:pt x="433" y="51"/>
                  </a:cubicBezTo>
                  <a:cubicBezTo>
                    <a:pt x="454" y="54"/>
                    <a:pt x="502" y="86"/>
                    <a:pt x="529" y="87"/>
                  </a:cubicBezTo>
                  <a:cubicBezTo>
                    <a:pt x="556" y="88"/>
                    <a:pt x="570" y="59"/>
                    <a:pt x="595" y="57"/>
                  </a:cubicBezTo>
                  <a:cubicBezTo>
                    <a:pt x="620" y="55"/>
                    <a:pt x="638" y="74"/>
                    <a:pt x="679" y="75"/>
                  </a:cubicBezTo>
                  <a:cubicBezTo>
                    <a:pt x="720" y="76"/>
                    <a:pt x="798" y="68"/>
                    <a:pt x="841" y="63"/>
                  </a:cubicBezTo>
                  <a:cubicBezTo>
                    <a:pt x="884" y="58"/>
                    <a:pt x="904" y="48"/>
                    <a:pt x="937" y="45"/>
                  </a:cubicBezTo>
                  <a:cubicBezTo>
                    <a:pt x="970" y="42"/>
                    <a:pt x="1014" y="44"/>
                    <a:pt x="1039" y="45"/>
                  </a:cubicBezTo>
                  <a:cubicBezTo>
                    <a:pt x="1064" y="46"/>
                    <a:pt x="1095" y="0"/>
                    <a:pt x="1087" y="48"/>
                  </a:cubicBezTo>
                  <a:cubicBezTo>
                    <a:pt x="1079" y="96"/>
                    <a:pt x="1079" y="288"/>
                    <a:pt x="991" y="336"/>
                  </a:cubicBezTo>
                  <a:cubicBezTo>
                    <a:pt x="903" y="384"/>
                    <a:pt x="671" y="336"/>
                    <a:pt x="559" y="336"/>
                  </a:cubicBezTo>
                  <a:cubicBezTo>
                    <a:pt x="447" y="336"/>
                    <a:pt x="391" y="336"/>
                    <a:pt x="319" y="336"/>
                  </a:cubicBezTo>
                  <a:cubicBezTo>
                    <a:pt x="247" y="336"/>
                    <a:pt x="171" y="347"/>
                    <a:pt x="127" y="336"/>
                  </a:cubicBezTo>
                  <a:cubicBezTo>
                    <a:pt x="83" y="325"/>
                    <a:pt x="72" y="288"/>
                    <a:pt x="55" y="267"/>
                  </a:cubicBezTo>
                  <a:cubicBezTo>
                    <a:pt x="38" y="246"/>
                    <a:pt x="34" y="232"/>
                    <a:pt x="25" y="207"/>
                  </a:cubicBezTo>
                  <a:cubicBezTo>
                    <a:pt x="16" y="182"/>
                    <a:pt x="0" y="135"/>
                    <a:pt x="1" y="117"/>
                  </a:cubicBezTo>
                  <a:cubicBezTo>
                    <a:pt x="2" y="99"/>
                    <a:pt x="26" y="107"/>
                    <a:pt x="31" y="96"/>
                  </a:cubicBezTo>
                  <a:cubicBezTo>
                    <a:pt x="36" y="85"/>
                    <a:pt x="5" y="53"/>
                    <a:pt x="31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175" name="Picture 36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6" y="3552"/>
              <a:ext cx="672" cy="336"/>
            </a:xfrm>
            <a:prstGeom prst="rect">
              <a:avLst/>
            </a:prstGeom>
            <a:noFill/>
          </p:spPr>
        </p:pic>
        <p:sp>
          <p:nvSpPr>
            <p:cNvPr id="176" name="Freeform 366"/>
            <p:cNvSpPr>
              <a:spLocks/>
            </p:cNvSpPr>
            <p:nvPr/>
          </p:nvSpPr>
          <p:spPr bwMode="auto">
            <a:xfrm>
              <a:off x="2752" y="2905"/>
              <a:ext cx="1058" cy="684"/>
            </a:xfrm>
            <a:custGeom>
              <a:avLst/>
              <a:gdLst/>
              <a:ahLst/>
              <a:cxnLst>
                <a:cxn ang="0">
                  <a:pos x="272" y="62"/>
                </a:cxn>
                <a:cxn ang="0">
                  <a:pos x="176" y="167"/>
                </a:cxn>
                <a:cxn ang="0">
                  <a:pos x="80" y="524"/>
                </a:cxn>
                <a:cxn ang="0">
                  <a:pos x="14" y="620"/>
                </a:cxn>
                <a:cxn ang="0">
                  <a:pos x="164" y="674"/>
                </a:cxn>
                <a:cxn ang="0">
                  <a:pos x="254" y="680"/>
                </a:cxn>
                <a:cxn ang="0">
                  <a:pos x="386" y="674"/>
                </a:cxn>
                <a:cxn ang="0">
                  <a:pos x="440" y="650"/>
                </a:cxn>
                <a:cxn ang="0">
                  <a:pos x="518" y="680"/>
                </a:cxn>
                <a:cxn ang="0">
                  <a:pos x="608" y="662"/>
                </a:cxn>
                <a:cxn ang="0">
                  <a:pos x="824" y="668"/>
                </a:cxn>
                <a:cxn ang="0">
                  <a:pos x="956" y="638"/>
                </a:cxn>
                <a:cxn ang="0">
                  <a:pos x="1052" y="638"/>
                </a:cxn>
                <a:cxn ang="0">
                  <a:pos x="992" y="578"/>
                </a:cxn>
                <a:cxn ang="0">
                  <a:pos x="968" y="440"/>
                </a:cxn>
                <a:cxn ang="0">
                  <a:pos x="962" y="356"/>
                </a:cxn>
                <a:cxn ang="0">
                  <a:pos x="926" y="278"/>
                </a:cxn>
                <a:cxn ang="0">
                  <a:pos x="884" y="182"/>
                </a:cxn>
                <a:cxn ang="0">
                  <a:pos x="800" y="71"/>
                </a:cxn>
                <a:cxn ang="0">
                  <a:pos x="782" y="38"/>
                </a:cxn>
                <a:cxn ang="0">
                  <a:pos x="752" y="23"/>
                </a:cxn>
                <a:cxn ang="0">
                  <a:pos x="824" y="176"/>
                </a:cxn>
                <a:cxn ang="0">
                  <a:pos x="896" y="455"/>
                </a:cxn>
                <a:cxn ang="0">
                  <a:pos x="896" y="599"/>
                </a:cxn>
                <a:cxn ang="0">
                  <a:pos x="800" y="596"/>
                </a:cxn>
                <a:cxn ang="0">
                  <a:pos x="704" y="599"/>
                </a:cxn>
                <a:cxn ang="0">
                  <a:pos x="608" y="599"/>
                </a:cxn>
                <a:cxn ang="0">
                  <a:pos x="500" y="590"/>
                </a:cxn>
                <a:cxn ang="0">
                  <a:pos x="464" y="551"/>
                </a:cxn>
                <a:cxn ang="0">
                  <a:pos x="368" y="551"/>
                </a:cxn>
                <a:cxn ang="0">
                  <a:pos x="326" y="572"/>
                </a:cxn>
                <a:cxn ang="0">
                  <a:pos x="302" y="626"/>
                </a:cxn>
                <a:cxn ang="0">
                  <a:pos x="224" y="647"/>
                </a:cxn>
                <a:cxn ang="0">
                  <a:pos x="170" y="632"/>
                </a:cxn>
                <a:cxn ang="0">
                  <a:pos x="194" y="398"/>
                </a:cxn>
                <a:cxn ang="0">
                  <a:pos x="272" y="119"/>
                </a:cxn>
                <a:cxn ang="0">
                  <a:pos x="320" y="23"/>
                </a:cxn>
                <a:cxn ang="0">
                  <a:pos x="272" y="62"/>
                </a:cxn>
              </a:cxnLst>
              <a:rect l="0" t="0" r="r" b="b"/>
              <a:pathLst>
                <a:path w="1058" h="684">
                  <a:moveTo>
                    <a:pt x="272" y="62"/>
                  </a:moveTo>
                  <a:cubicBezTo>
                    <a:pt x="248" y="86"/>
                    <a:pt x="208" y="90"/>
                    <a:pt x="176" y="167"/>
                  </a:cubicBezTo>
                  <a:cubicBezTo>
                    <a:pt x="144" y="244"/>
                    <a:pt x="107" y="449"/>
                    <a:pt x="80" y="524"/>
                  </a:cubicBezTo>
                  <a:cubicBezTo>
                    <a:pt x="53" y="599"/>
                    <a:pt x="0" y="595"/>
                    <a:pt x="14" y="620"/>
                  </a:cubicBezTo>
                  <a:cubicBezTo>
                    <a:pt x="28" y="645"/>
                    <a:pt x="124" y="664"/>
                    <a:pt x="164" y="674"/>
                  </a:cubicBezTo>
                  <a:cubicBezTo>
                    <a:pt x="204" y="684"/>
                    <a:pt x="217" y="680"/>
                    <a:pt x="254" y="680"/>
                  </a:cubicBezTo>
                  <a:cubicBezTo>
                    <a:pt x="291" y="680"/>
                    <a:pt x="355" y="679"/>
                    <a:pt x="386" y="674"/>
                  </a:cubicBezTo>
                  <a:cubicBezTo>
                    <a:pt x="417" y="669"/>
                    <a:pt x="418" y="649"/>
                    <a:pt x="440" y="650"/>
                  </a:cubicBezTo>
                  <a:cubicBezTo>
                    <a:pt x="462" y="651"/>
                    <a:pt x="490" y="678"/>
                    <a:pt x="518" y="680"/>
                  </a:cubicBezTo>
                  <a:cubicBezTo>
                    <a:pt x="546" y="682"/>
                    <a:pt x="557" y="664"/>
                    <a:pt x="608" y="662"/>
                  </a:cubicBezTo>
                  <a:cubicBezTo>
                    <a:pt x="659" y="660"/>
                    <a:pt x="766" y="672"/>
                    <a:pt x="824" y="668"/>
                  </a:cubicBezTo>
                  <a:cubicBezTo>
                    <a:pt x="882" y="664"/>
                    <a:pt x="918" y="643"/>
                    <a:pt x="956" y="638"/>
                  </a:cubicBezTo>
                  <a:cubicBezTo>
                    <a:pt x="994" y="633"/>
                    <a:pt x="1046" y="648"/>
                    <a:pt x="1052" y="638"/>
                  </a:cubicBezTo>
                  <a:cubicBezTo>
                    <a:pt x="1058" y="628"/>
                    <a:pt x="1006" y="611"/>
                    <a:pt x="992" y="578"/>
                  </a:cubicBezTo>
                  <a:cubicBezTo>
                    <a:pt x="978" y="545"/>
                    <a:pt x="973" y="477"/>
                    <a:pt x="968" y="440"/>
                  </a:cubicBezTo>
                  <a:cubicBezTo>
                    <a:pt x="963" y="403"/>
                    <a:pt x="969" y="383"/>
                    <a:pt x="962" y="356"/>
                  </a:cubicBezTo>
                  <a:cubicBezTo>
                    <a:pt x="955" y="329"/>
                    <a:pt x="939" y="307"/>
                    <a:pt x="926" y="278"/>
                  </a:cubicBezTo>
                  <a:cubicBezTo>
                    <a:pt x="913" y="249"/>
                    <a:pt x="905" y="216"/>
                    <a:pt x="884" y="182"/>
                  </a:cubicBezTo>
                  <a:cubicBezTo>
                    <a:pt x="863" y="148"/>
                    <a:pt x="817" y="95"/>
                    <a:pt x="800" y="71"/>
                  </a:cubicBezTo>
                  <a:cubicBezTo>
                    <a:pt x="783" y="47"/>
                    <a:pt x="790" y="46"/>
                    <a:pt x="782" y="38"/>
                  </a:cubicBezTo>
                  <a:cubicBezTo>
                    <a:pt x="774" y="30"/>
                    <a:pt x="745" y="0"/>
                    <a:pt x="752" y="23"/>
                  </a:cubicBezTo>
                  <a:cubicBezTo>
                    <a:pt x="759" y="46"/>
                    <a:pt x="800" y="104"/>
                    <a:pt x="824" y="176"/>
                  </a:cubicBezTo>
                  <a:cubicBezTo>
                    <a:pt x="848" y="248"/>
                    <a:pt x="884" y="385"/>
                    <a:pt x="896" y="455"/>
                  </a:cubicBezTo>
                  <a:cubicBezTo>
                    <a:pt x="908" y="525"/>
                    <a:pt x="912" y="575"/>
                    <a:pt x="896" y="599"/>
                  </a:cubicBezTo>
                  <a:cubicBezTo>
                    <a:pt x="880" y="623"/>
                    <a:pt x="832" y="596"/>
                    <a:pt x="800" y="596"/>
                  </a:cubicBezTo>
                  <a:cubicBezTo>
                    <a:pt x="768" y="596"/>
                    <a:pt x="736" y="599"/>
                    <a:pt x="704" y="599"/>
                  </a:cubicBezTo>
                  <a:cubicBezTo>
                    <a:pt x="672" y="599"/>
                    <a:pt x="642" y="601"/>
                    <a:pt x="608" y="599"/>
                  </a:cubicBezTo>
                  <a:cubicBezTo>
                    <a:pt x="574" y="597"/>
                    <a:pt x="524" y="598"/>
                    <a:pt x="500" y="590"/>
                  </a:cubicBezTo>
                  <a:cubicBezTo>
                    <a:pt x="476" y="582"/>
                    <a:pt x="486" y="557"/>
                    <a:pt x="464" y="551"/>
                  </a:cubicBezTo>
                  <a:cubicBezTo>
                    <a:pt x="442" y="545"/>
                    <a:pt x="391" y="548"/>
                    <a:pt x="368" y="551"/>
                  </a:cubicBezTo>
                  <a:cubicBezTo>
                    <a:pt x="345" y="554"/>
                    <a:pt x="337" y="560"/>
                    <a:pt x="326" y="572"/>
                  </a:cubicBezTo>
                  <a:cubicBezTo>
                    <a:pt x="315" y="584"/>
                    <a:pt x="319" y="613"/>
                    <a:pt x="302" y="626"/>
                  </a:cubicBezTo>
                  <a:cubicBezTo>
                    <a:pt x="285" y="639"/>
                    <a:pt x="246" y="646"/>
                    <a:pt x="224" y="647"/>
                  </a:cubicBezTo>
                  <a:cubicBezTo>
                    <a:pt x="202" y="648"/>
                    <a:pt x="175" y="673"/>
                    <a:pt x="170" y="632"/>
                  </a:cubicBezTo>
                  <a:cubicBezTo>
                    <a:pt x="165" y="591"/>
                    <a:pt x="177" y="483"/>
                    <a:pt x="194" y="398"/>
                  </a:cubicBezTo>
                  <a:cubicBezTo>
                    <a:pt x="211" y="313"/>
                    <a:pt x="251" y="181"/>
                    <a:pt x="272" y="119"/>
                  </a:cubicBezTo>
                  <a:cubicBezTo>
                    <a:pt x="293" y="57"/>
                    <a:pt x="320" y="32"/>
                    <a:pt x="320" y="23"/>
                  </a:cubicBezTo>
                  <a:cubicBezTo>
                    <a:pt x="320" y="14"/>
                    <a:pt x="296" y="38"/>
                    <a:pt x="272" y="6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50000">
                  <a:srgbClr val="990000"/>
                </a:gs>
                <a:gs pos="100000">
                  <a:srgbClr val="CC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7" name="Group 367"/>
            <p:cNvGrpSpPr>
              <a:grpSpLocks/>
            </p:cNvGrpSpPr>
            <p:nvPr/>
          </p:nvGrpSpPr>
          <p:grpSpPr bwMode="auto">
            <a:xfrm rot="-4219699">
              <a:off x="2901" y="1755"/>
              <a:ext cx="444" cy="294"/>
              <a:chOff x="4224" y="3648"/>
              <a:chExt cx="576" cy="384"/>
            </a:xfrm>
          </p:grpSpPr>
          <p:sp>
            <p:nvSpPr>
              <p:cNvPr id="178" name="Freeform 368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" name="Oval 369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80" name="Group 582"/>
          <p:cNvGrpSpPr>
            <a:grpSpLocks/>
          </p:cNvGrpSpPr>
          <p:nvPr/>
        </p:nvGrpSpPr>
        <p:grpSpPr bwMode="auto">
          <a:xfrm>
            <a:off x="3643306" y="1928802"/>
            <a:ext cx="928694" cy="1352569"/>
            <a:chOff x="864" y="2928"/>
            <a:chExt cx="768" cy="1110"/>
          </a:xfrm>
        </p:grpSpPr>
        <p:grpSp>
          <p:nvGrpSpPr>
            <p:cNvPr id="181" name="Group 370"/>
            <p:cNvGrpSpPr>
              <a:grpSpLocks/>
            </p:cNvGrpSpPr>
            <p:nvPr/>
          </p:nvGrpSpPr>
          <p:grpSpPr bwMode="auto">
            <a:xfrm>
              <a:off x="864" y="2928"/>
              <a:ext cx="768" cy="1110"/>
              <a:chOff x="864" y="2922"/>
              <a:chExt cx="768" cy="1110"/>
            </a:xfrm>
          </p:grpSpPr>
          <p:grpSp>
            <p:nvGrpSpPr>
              <p:cNvPr id="184" name="Group 371"/>
              <p:cNvGrpSpPr>
                <a:grpSpLocks/>
              </p:cNvGrpSpPr>
              <p:nvPr/>
            </p:nvGrpSpPr>
            <p:grpSpPr bwMode="auto">
              <a:xfrm>
                <a:off x="864" y="2922"/>
                <a:ext cx="768" cy="1110"/>
                <a:chOff x="1824" y="2880"/>
                <a:chExt cx="870" cy="1279"/>
              </a:xfrm>
            </p:grpSpPr>
            <p:pic>
              <p:nvPicPr>
                <p:cNvPr id="186" name="Picture 372" descr="girl5o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824" y="2880"/>
                  <a:ext cx="870" cy="1279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87" name="Group 373"/>
                <p:cNvGrpSpPr>
                  <a:grpSpLocks/>
                </p:cNvGrpSpPr>
                <p:nvPr/>
              </p:nvGrpSpPr>
              <p:grpSpPr bwMode="auto">
                <a:xfrm>
                  <a:off x="1980" y="3360"/>
                  <a:ext cx="600" cy="715"/>
                  <a:chOff x="1980" y="3360"/>
                  <a:chExt cx="600" cy="715"/>
                </a:xfrm>
              </p:grpSpPr>
              <p:sp>
                <p:nvSpPr>
                  <p:cNvPr id="188" name="Freeform 374"/>
                  <p:cNvSpPr>
                    <a:spLocks/>
                  </p:cNvSpPr>
                  <p:nvPr/>
                </p:nvSpPr>
                <p:spPr bwMode="auto">
                  <a:xfrm>
                    <a:off x="2030" y="3380"/>
                    <a:ext cx="478" cy="695"/>
                  </a:xfrm>
                  <a:custGeom>
                    <a:avLst/>
                    <a:gdLst/>
                    <a:ahLst/>
                    <a:cxnLst>
                      <a:cxn ang="0">
                        <a:pos x="146" y="6"/>
                      </a:cxn>
                      <a:cxn ang="0">
                        <a:pos x="206" y="10"/>
                      </a:cxn>
                      <a:cxn ang="0">
                        <a:pos x="190" y="61"/>
                      </a:cxn>
                      <a:cxn ang="0">
                        <a:pos x="190" y="97"/>
                      </a:cxn>
                      <a:cxn ang="0">
                        <a:pos x="340" y="97"/>
                      </a:cxn>
                      <a:cxn ang="0">
                        <a:pos x="322" y="28"/>
                      </a:cxn>
                      <a:cxn ang="0">
                        <a:pos x="322" y="6"/>
                      </a:cxn>
                      <a:cxn ang="0">
                        <a:pos x="350" y="6"/>
                      </a:cxn>
                      <a:cxn ang="0">
                        <a:pos x="370" y="18"/>
                      </a:cxn>
                      <a:cxn ang="0">
                        <a:pos x="398" y="94"/>
                      </a:cxn>
                      <a:cxn ang="0">
                        <a:pos x="414" y="170"/>
                      </a:cxn>
                      <a:cxn ang="0">
                        <a:pos x="414" y="262"/>
                      </a:cxn>
                      <a:cxn ang="0">
                        <a:pos x="442" y="318"/>
                      </a:cxn>
                      <a:cxn ang="0">
                        <a:pos x="466" y="412"/>
                      </a:cxn>
                      <a:cxn ang="0">
                        <a:pos x="478" y="518"/>
                      </a:cxn>
                      <a:cxn ang="0">
                        <a:pos x="466" y="604"/>
                      </a:cxn>
                      <a:cxn ang="0">
                        <a:pos x="446" y="682"/>
                      </a:cxn>
                      <a:cxn ang="0">
                        <a:pos x="438" y="682"/>
                      </a:cxn>
                      <a:cxn ang="0">
                        <a:pos x="418" y="678"/>
                      </a:cxn>
                      <a:cxn ang="0">
                        <a:pos x="402" y="670"/>
                      </a:cxn>
                      <a:cxn ang="0">
                        <a:pos x="374" y="650"/>
                      </a:cxn>
                      <a:cxn ang="0">
                        <a:pos x="346" y="634"/>
                      </a:cxn>
                      <a:cxn ang="0">
                        <a:pos x="322" y="637"/>
                      </a:cxn>
                      <a:cxn ang="0">
                        <a:pos x="292" y="637"/>
                      </a:cxn>
                      <a:cxn ang="0">
                        <a:pos x="274" y="652"/>
                      </a:cxn>
                      <a:cxn ang="0">
                        <a:pos x="244" y="667"/>
                      </a:cxn>
                      <a:cxn ang="0">
                        <a:pos x="226" y="652"/>
                      </a:cxn>
                      <a:cxn ang="0">
                        <a:pos x="166" y="638"/>
                      </a:cxn>
                      <a:cxn ang="0">
                        <a:pos x="142" y="634"/>
                      </a:cxn>
                      <a:cxn ang="0">
                        <a:pos x="114" y="646"/>
                      </a:cxn>
                      <a:cxn ang="0">
                        <a:pos x="74" y="674"/>
                      </a:cxn>
                      <a:cxn ang="0">
                        <a:pos x="46" y="686"/>
                      </a:cxn>
                      <a:cxn ang="0">
                        <a:pos x="34" y="652"/>
                      </a:cxn>
                      <a:cxn ang="0">
                        <a:pos x="4" y="571"/>
                      </a:cxn>
                      <a:cxn ang="0">
                        <a:pos x="10" y="499"/>
                      </a:cxn>
                      <a:cxn ang="0">
                        <a:pos x="16" y="427"/>
                      </a:cxn>
                      <a:cxn ang="0">
                        <a:pos x="46" y="337"/>
                      </a:cxn>
                      <a:cxn ang="0">
                        <a:pos x="78" y="270"/>
                      </a:cxn>
                      <a:cxn ang="0">
                        <a:pos x="86" y="222"/>
                      </a:cxn>
                      <a:cxn ang="0">
                        <a:pos x="82" y="172"/>
                      </a:cxn>
                      <a:cxn ang="0">
                        <a:pos x="94" y="127"/>
                      </a:cxn>
                      <a:cxn ang="0">
                        <a:pos x="130" y="76"/>
                      </a:cxn>
                      <a:cxn ang="0">
                        <a:pos x="136" y="49"/>
                      </a:cxn>
                      <a:cxn ang="0">
                        <a:pos x="146" y="6"/>
                      </a:cxn>
                    </a:cxnLst>
                    <a:rect l="0" t="0" r="r" b="b"/>
                    <a:pathLst>
                      <a:path w="478" h="695">
                        <a:moveTo>
                          <a:pt x="146" y="6"/>
                        </a:moveTo>
                        <a:cubicBezTo>
                          <a:pt x="158" y="0"/>
                          <a:pt x="199" y="1"/>
                          <a:pt x="206" y="10"/>
                        </a:cubicBezTo>
                        <a:cubicBezTo>
                          <a:pt x="213" y="19"/>
                          <a:pt x="193" y="47"/>
                          <a:pt x="190" y="61"/>
                        </a:cubicBezTo>
                        <a:cubicBezTo>
                          <a:pt x="187" y="75"/>
                          <a:pt x="165" y="91"/>
                          <a:pt x="190" y="97"/>
                        </a:cubicBezTo>
                        <a:cubicBezTo>
                          <a:pt x="215" y="103"/>
                          <a:pt x="318" y="109"/>
                          <a:pt x="340" y="97"/>
                        </a:cubicBezTo>
                        <a:cubicBezTo>
                          <a:pt x="362" y="85"/>
                          <a:pt x="325" y="43"/>
                          <a:pt x="322" y="28"/>
                        </a:cubicBezTo>
                        <a:cubicBezTo>
                          <a:pt x="319" y="13"/>
                          <a:pt x="317" y="10"/>
                          <a:pt x="322" y="6"/>
                        </a:cubicBezTo>
                        <a:cubicBezTo>
                          <a:pt x="327" y="2"/>
                          <a:pt x="342" y="4"/>
                          <a:pt x="350" y="6"/>
                        </a:cubicBezTo>
                        <a:cubicBezTo>
                          <a:pt x="358" y="8"/>
                          <a:pt x="362" y="3"/>
                          <a:pt x="370" y="18"/>
                        </a:cubicBezTo>
                        <a:cubicBezTo>
                          <a:pt x="378" y="33"/>
                          <a:pt x="391" y="69"/>
                          <a:pt x="398" y="94"/>
                        </a:cubicBezTo>
                        <a:cubicBezTo>
                          <a:pt x="405" y="119"/>
                          <a:pt x="411" y="142"/>
                          <a:pt x="414" y="170"/>
                        </a:cubicBezTo>
                        <a:cubicBezTo>
                          <a:pt x="417" y="198"/>
                          <a:pt x="409" y="237"/>
                          <a:pt x="414" y="262"/>
                        </a:cubicBezTo>
                        <a:cubicBezTo>
                          <a:pt x="419" y="287"/>
                          <a:pt x="433" y="293"/>
                          <a:pt x="442" y="318"/>
                        </a:cubicBezTo>
                        <a:cubicBezTo>
                          <a:pt x="451" y="343"/>
                          <a:pt x="460" y="379"/>
                          <a:pt x="466" y="412"/>
                        </a:cubicBezTo>
                        <a:cubicBezTo>
                          <a:pt x="472" y="445"/>
                          <a:pt x="478" y="486"/>
                          <a:pt x="478" y="518"/>
                        </a:cubicBezTo>
                        <a:cubicBezTo>
                          <a:pt x="478" y="550"/>
                          <a:pt x="471" y="577"/>
                          <a:pt x="466" y="604"/>
                        </a:cubicBezTo>
                        <a:cubicBezTo>
                          <a:pt x="461" y="631"/>
                          <a:pt x="451" y="669"/>
                          <a:pt x="446" y="682"/>
                        </a:cubicBezTo>
                        <a:cubicBezTo>
                          <a:pt x="441" y="695"/>
                          <a:pt x="443" y="683"/>
                          <a:pt x="438" y="682"/>
                        </a:cubicBezTo>
                        <a:cubicBezTo>
                          <a:pt x="433" y="681"/>
                          <a:pt x="424" y="680"/>
                          <a:pt x="418" y="678"/>
                        </a:cubicBezTo>
                        <a:cubicBezTo>
                          <a:pt x="412" y="676"/>
                          <a:pt x="409" y="675"/>
                          <a:pt x="402" y="670"/>
                        </a:cubicBezTo>
                        <a:cubicBezTo>
                          <a:pt x="395" y="665"/>
                          <a:pt x="383" y="656"/>
                          <a:pt x="374" y="650"/>
                        </a:cubicBezTo>
                        <a:cubicBezTo>
                          <a:pt x="365" y="644"/>
                          <a:pt x="355" y="636"/>
                          <a:pt x="346" y="634"/>
                        </a:cubicBezTo>
                        <a:cubicBezTo>
                          <a:pt x="337" y="632"/>
                          <a:pt x="331" y="636"/>
                          <a:pt x="322" y="637"/>
                        </a:cubicBezTo>
                        <a:cubicBezTo>
                          <a:pt x="313" y="638"/>
                          <a:pt x="300" y="634"/>
                          <a:pt x="292" y="637"/>
                        </a:cubicBezTo>
                        <a:cubicBezTo>
                          <a:pt x="284" y="640"/>
                          <a:pt x="282" y="647"/>
                          <a:pt x="274" y="652"/>
                        </a:cubicBezTo>
                        <a:cubicBezTo>
                          <a:pt x="266" y="657"/>
                          <a:pt x="252" y="667"/>
                          <a:pt x="244" y="667"/>
                        </a:cubicBezTo>
                        <a:cubicBezTo>
                          <a:pt x="236" y="667"/>
                          <a:pt x="239" y="657"/>
                          <a:pt x="226" y="652"/>
                        </a:cubicBezTo>
                        <a:cubicBezTo>
                          <a:pt x="213" y="647"/>
                          <a:pt x="180" y="641"/>
                          <a:pt x="166" y="638"/>
                        </a:cubicBezTo>
                        <a:cubicBezTo>
                          <a:pt x="152" y="635"/>
                          <a:pt x="151" y="633"/>
                          <a:pt x="142" y="634"/>
                        </a:cubicBezTo>
                        <a:cubicBezTo>
                          <a:pt x="133" y="635"/>
                          <a:pt x="125" y="639"/>
                          <a:pt x="114" y="646"/>
                        </a:cubicBezTo>
                        <a:cubicBezTo>
                          <a:pt x="103" y="653"/>
                          <a:pt x="85" y="667"/>
                          <a:pt x="74" y="674"/>
                        </a:cubicBezTo>
                        <a:cubicBezTo>
                          <a:pt x="63" y="681"/>
                          <a:pt x="53" y="690"/>
                          <a:pt x="46" y="686"/>
                        </a:cubicBezTo>
                        <a:cubicBezTo>
                          <a:pt x="39" y="682"/>
                          <a:pt x="41" y="671"/>
                          <a:pt x="34" y="652"/>
                        </a:cubicBezTo>
                        <a:cubicBezTo>
                          <a:pt x="27" y="633"/>
                          <a:pt x="8" y="596"/>
                          <a:pt x="4" y="571"/>
                        </a:cubicBezTo>
                        <a:cubicBezTo>
                          <a:pt x="0" y="546"/>
                          <a:pt x="8" y="523"/>
                          <a:pt x="10" y="499"/>
                        </a:cubicBezTo>
                        <a:cubicBezTo>
                          <a:pt x="12" y="475"/>
                          <a:pt x="10" y="454"/>
                          <a:pt x="16" y="427"/>
                        </a:cubicBezTo>
                        <a:cubicBezTo>
                          <a:pt x="22" y="400"/>
                          <a:pt x="36" y="363"/>
                          <a:pt x="46" y="337"/>
                        </a:cubicBezTo>
                        <a:cubicBezTo>
                          <a:pt x="56" y="311"/>
                          <a:pt x="71" y="289"/>
                          <a:pt x="78" y="270"/>
                        </a:cubicBezTo>
                        <a:cubicBezTo>
                          <a:pt x="85" y="251"/>
                          <a:pt x="85" y="238"/>
                          <a:pt x="86" y="222"/>
                        </a:cubicBezTo>
                        <a:cubicBezTo>
                          <a:pt x="87" y="206"/>
                          <a:pt x="81" y="188"/>
                          <a:pt x="82" y="172"/>
                        </a:cubicBezTo>
                        <a:cubicBezTo>
                          <a:pt x="83" y="156"/>
                          <a:pt x="86" y="143"/>
                          <a:pt x="94" y="127"/>
                        </a:cubicBezTo>
                        <a:cubicBezTo>
                          <a:pt x="102" y="111"/>
                          <a:pt x="123" y="89"/>
                          <a:pt x="130" y="76"/>
                        </a:cubicBezTo>
                        <a:cubicBezTo>
                          <a:pt x="137" y="63"/>
                          <a:pt x="133" y="61"/>
                          <a:pt x="136" y="49"/>
                        </a:cubicBezTo>
                        <a:cubicBezTo>
                          <a:pt x="139" y="37"/>
                          <a:pt x="134" y="12"/>
                          <a:pt x="146" y="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50000">
                        <a:schemeClr val="tx2"/>
                      </a:gs>
                      <a:gs pos="100000">
                        <a:srgbClr val="4D4D4D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" name="Freeform 375"/>
                  <p:cNvSpPr>
                    <a:spLocks/>
                  </p:cNvSpPr>
                  <p:nvPr/>
                </p:nvSpPr>
                <p:spPr bwMode="auto">
                  <a:xfrm>
                    <a:off x="2276" y="3690"/>
                    <a:ext cx="16" cy="360"/>
                  </a:xfrm>
                  <a:custGeom>
                    <a:avLst/>
                    <a:gdLst/>
                    <a:ahLst/>
                    <a:cxnLst>
                      <a:cxn ang="0">
                        <a:pos x="0" y="36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6" h="360">
                        <a:moveTo>
                          <a:pt x="0" y="36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0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600"/>
                    <a:ext cx="33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1" name="Oval 377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3600"/>
                    <a:ext cx="96" cy="48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2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3" name="Freeform 379"/>
                  <p:cNvSpPr>
                    <a:spLocks/>
                  </p:cNvSpPr>
                  <p:nvPr/>
                </p:nvSpPr>
                <p:spPr bwMode="auto">
                  <a:xfrm>
                    <a:off x="2056" y="3648"/>
                    <a:ext cx="104" cy="130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104" y="0"/>
                      </a:cxn>
                      <a:cxn ang="0">
                        <a:pos x="52" y="78"/>
                      </a:cxn>
                      <a:cxn ang="0">
                        <a:pos x="0" y="130"/>
                      </a:cxn>
                      <a:cxn ang="0">
                        <a:pos x="24" y="58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04" h="130">
                        <a:moveTo>
                          <a:pt x="56" y="0"/>
                        </a:moveTo>
                        <a:lnTo>
                          <a:pt x="104" y="0"/>
                        </a:lnTo>
                        <a:lnTo>
                          <a:pt x="52" y="78"/>
                        </a:lnTo>
                        <a:lnTo>
                          <a:pt x="0" y="130"/>
                        </a:lnTo>
                        <a:lnTo>
                          <a:pt x="24" y="58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" name="Freeform 380"/>
                  <p:cNvSpPr>
                    <a:spLocks/>
                  </p:cNvSpPr>
                  <p:nvPr/>
                </p:nvSpPr>
                <p:spPr bwMode="auto">
                  <a:xfrm>
                    <a:off x="2400" y="3648"/>
                    <a:ext cx="96" cy="13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0" y="0"/>
                      </a:cxn>
                      <a:cxn ang="0">
                        <a:pos x="44" y="82"/>
                      </a:cxn>
                      <a:cxn ang="0">
                        <a:pos x="96" y="134"/>
                      </a:cxn>
                      <a:cxn ang="0">
                        <a:pos x="80" y="58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96" h="134">
                        <a:moveTo>
                          <a:pt x="48" y="0"/>
                        </a:moveTo>
                        <a:lnTo>
                          <a:pt x="0" y="0"/>
                        </a:lnTo>
                        <a:lnTo>
                          <a:pt x="44" y="82"/>
                        </a:lnTo>
                        <a:lnTo>
                          <a:pt x="96" y="134"/>
                        </a:lnTo>
                        <a:lnTo>
                          <a:pt x="80" y="58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3504"/>
                    <a:ext cx="48" cy="48"/>
                  </a:xfrm>
                  <a:prstGeom prst="rect">
                    <a:avLst/>
                  </a:prstGeom>
                  <a:solidFill>
                    <a:srgbClr val="333333"/>
                  </a:solidFill>
                  <a:ln w="31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6" name="Freeform 382"/>
                  <p:cNvSpPr>
                    <a:spLocks/>
                  </p:cNvSpPr>
                  <p:nvPr/>
                </p:nvSpPr>
                <p:spPr bwMode="auto">
                  <a:xfrm>
                    <a:off x="2400" y="3385"/>
                    <a:ext cx="159" cy="315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66" y="29"/>
                      </a:cxn>
                      <a:cxn ang="0">
                        <a:pos x="138" y="84"/>
                      </a:cxn>
                      <a:cxn ang="0">
                        <a:pos x="148" y="145"/>
                      </a:cxn>
                      <a:cxn ang="0">
                        <a:pos x="152" y="185"/>
                      </a:cxn>
                      <a:cxn ang="0">
                        <a:pos x="159" y="243"/>
                      </a:cxn>
                      <a:cxn ang="0">
                        <a:pos x="152" y="289"/>
                      </a:cxn>
                      <a:cxn ang="0">
                        <a:pos x="129" y="305"/>
                      </a:cxn>
                      <a:cxn ang="0">
                        <a:pos x="105" y="308"/>
                      </a:cxn>
                      <a:cxn ang="0">
                        <a:pos x="84" y="313"/>
                      </a:cxn>
                      <a:cxn ang="0">
                        <a:pos x="72" y="297"/>
                      </a:cxn>
                      <a:cxn ang="0">
                        <a:pos x="52" y="261"/>
                      </a:cxn>
                      <a:cxn ang="0">
                        <a:pos x="52" y="221"/>
                      </a:cxn>
                      <a:cxn ang="0">
                        <a:pos x="48" y="193"/>
                      </a:cxn>
                      <a:cxn ang="0">
                        <a:pos x="48" y="161"/>
                      </a:cxn>
                      <a:cxn ang="0">
                        <a:pos x="36" y="117"/>
                      </a:cxn>
                      <a:cxn ang="0">
                        <a:pos x="20" y="7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159" h="315">
                        <a:moveTo>
                          <a:pt x="0" y="5"/>
                        </a:moveTo>
                        <a:cubicBezTo>
                          <a:pt x="6" y="0"/>
                          <a:pt x="43" y="16"/>
                          <a:pt x="66" y="29"/>
                        </a:cubicBezTo>
                        <a:cubicBezTo>
                          <a:pt x="89" y="42"/>
                          <a:pt x="124" y="65"/>
                          <a:pt x="138" y="84"/>
                        </a:cubicBezTo>
                        <a:cubicBezTo>
                          <a:pt x="151" y="103"/>
                          <a:pt x="146" y="128"/>
                          <a:pt x="148" y="145"/>
                        </a:cubicBezTo>
                        <a:cubicBezTo>
                          <a:pt x="151" y="163"/>
                          <a:pt x="150" y="169"/>
                          <a:pt x="152" y="185"/>
                        </a:cubicBezTo>
                        <a:cubicBezTo>
                          <a:pt x="154" y="202"/>
                          <a:pt x="159" y="226"/>
                          <a:pt x="159" y="243"/>
                        </a:cubicBezTo>
                        <a:cubicBezTo>
                          <a:pt x="159" y="260"/>
                          <a:pt x="157" y="279"/>
                          <a:pt x="152" y="289"/>
                        </a:cubicBezTo>
                        <a:cubicBezTo>
                          <a:pt x="147" y="299"/>
                          <a:pt x="137" y="302"/>
                          <a:pt x="129" y="305"/>
                        </a:cubicBezTo>
                        <a:cubicBezTo>
                          <a:pt x="121" y="308"/>
                          <a:pt x="112" y="307"/>
                          <a:pt x="105" y="308"/>
                        </a:cubicBezTo>
                        <a:cubicBezTo>
                          <a:pt x="98" y="309"/>
                          <a:pt x="89" y="315"/>
                          <a:pt x="84" y="313"/>
                        </a:cubicBezTo>
                        <a:cubicBezTo>
                          <a:pt x="79" y="311"/>
                          <a:pt x="77" y="306"/>
                          <a:pt x="72" y="297"/>
                        </a:cubicBezTo>
                        <a:cubicBezTo>
                          <a:pt x="67" y="288"/>
                          <a:pt x="55" y="274"/>
                          <a:pt x="52" y="261"/>
                        </a:cubicBezTo>
                        <a:cubicBezTo>
                          <a:pt x="49" y="248"/>
                          <a:pt x="53" y="232"/>
                          <a:pt x="52" y="221"/>
                        </a:cubicBezTo>
                        <a:cubicBezTo>
                          <a:pt x="51" y="210"/>
                          <a:pt x="49" y="203"/>
                          <a:pt x="48" y="193"/>
                        </a:cubicBezTo>
                        <a:cubicBezTo>
                          <a:pt x="47" y="183"/>
                          <a:pt x="50" y="174"/>
                          <a:pt x="48" y="161"/>
                        </a:cubicBezTo>
                        <a:cubicBezTo>
                          <a:pt x="46" y="148"/>
                          <a:pt x="41" y="131"/>
                          <a:pt x="36" y="117"/>
                        </a:cubicBezTo>
                        <a:cubicBezTo>
                          <a:pt x="31" y="103"/>
                          <a:pt x="26" y="96"/>
                          <a:pt x="20" y="77"/>
                        </a:cubicBezTo>
                        <a:cubicBezTo>
                          <a:pt x="14" y="58"/>
                          <a:pt x="4" y="20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" name="Freeform 383"/>
                  <p:cNvSpPr>
                    <a:spLocks/>
                  </p:cNvSpPr>
                  <p:nvPr/>
                </p:nvSpPr>
                <p:spPr bwMode="auto">
                  <a:xfrm>
                    <a:off x="2460" y="3614"/>
                    <a:ext cx="120" cy="84"/>
                  </a:xfrm>
                  <a:custGeom>
                    <a:avLst/>
                    <a:gdLst/>
                    <a:ahLst/>
                    <a:cxnLst>
                      <a:cxn ang="0">
                        <a:pos x="116" y="0"/>
                      </a:cxn>
                      <a:cxn ang="0">
                        <a:pos x="112" y="0"/>
                      </a:cxn>
                      <a:cxn ang="0">
                        <a:pos x="120" y="60"/>
                      </a:cxn>
                      <a:cxn ang="0">
                        <a:pos x="24" y="84"/>
                      </a:cxn>
                      <a:cxn ang="0">
                        <a:pos x="0" y="44"/>
                      </a:cxn>
                      <a:cxn ang="0">
                        <a:pos x="0" y="48"/>
                      </a:cxn>
                      <a:cxn ang="0">
                        <a:pos x="116" y="0"/>
                      </a:cxn>
                    </a:cxnLst>
                    <a:rect l="0" t="0" r="r" b="b"/>
                    <a:pathLst>
                      <a:path w="120" h="84">
                        <a:moveTo>
                          <a:pt x="116" y="0"/>
                        </a:moveTo>
                        <a:lnTo>
                          <a:pt x="112" y="0"/>
                        </a:lnTo>
                        <a:lnTo>
                          <a:pt x="120" y="60"/>
                        </a:lnTo>
                        <a:lnTo>
                          <a:pt x="24" y="84"/>
                        </a:lnTo>
                        <a:lnTo>
                          <a:pt x="0" y="44"/>
                        </a:lnTo>
                        <a:lnTo>
                          <a:pt x="0" y="48"/>
                        </a:lnTo>
                        <a:lnTo>
                          <a:pt x="11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" name="Freeform 384"/>
                  <p:cNvSpPr>
                    <a:spLocks/>
                  </p:cNvSpPr>
                  <p:nvPr/>
                </p:nvSpPr>
                <p:spPr bwMode="auto">
                  <a:xfrm>
                    <a:off x="2002" y="3374"/>
                    <a:ext cx="170" cy="322"/>
                  </a:xfrm>
                  <a:custGeom>
                    <a:avLst/>
                    <a:gdLst/>
                    <a:ahLst/>
                    <a:cxnLst>
                      <a:cxn ang="0">
                        <a:pos x="170" y="8"/>
                      </a:cxn>
                      <a:cxn ang="0">
                        <a:pos x="93" y="36"/>
                      </a:cxn>
                      <a:cxn ang="0">
                        <a:pos x="21" y="91"/>
                      </a:cxn>
                      <a:cxn ang="0">
                        <a:pos x="11" y="152"/>
                      </a:cxn>
                      <a:cxn ang="0">
                        <a:pos x="7" y="192"/>
                      </a:cxn>
                      <a:cxn ang="0">
                        <a:pos x="0" y="250"/>
                      </a:cxn>
                      <a:cxn ang="0">
                        <a:pos x="7" y="296"/>
                      </a:cxn>
                      <a:cxn ang="0">
                        <a:pos x="30" y="312"/>
                      </a:cxn>
                      <a:cxn ang="0">
                        <a:pos x="54" y="315"/>
                      </a:cxn>
                      <a:cxn ang="0">
                        <a:pos x="75" y="320"/>
                      </a:cxn>
                      <a:cxn ang="0">
                        <a:pos x="87" y="304"/>
                      </a:cxn>
                      <a:cxn ang="0">
                        <a:pos x="107" y="268"/>
                      </a:cxn>
                      <a:cxn ang="0">
                        <a:pos x="107" y="228"/>
                      </a:cxn>
                      <a:cxn ang="0">
                        <a:pos x="111" y="200"/>
                      </a:cxn>
                      <a:cxn ang="0">
                        <a:pos x="111" y="168"/>
                      </a:cxn>
                      <a:cxn ang="0">
                        <a:pos x="123" y="124"/>
                      </a:cxn>
                      <a:cxn ang="0">
                        <a:pos x="154" y="76"/>
                      </a:cxn>
                      <a:cxn ang="0">
                        <a:pos x="170" y="8"/>
                      </a:cxn>
                    </a:cxnLst>
                    <a:rect l="0" t="0" r="r" b="b"/>
                    <a:pathLst>
                      <a:path w="170" h="322">
                        <a:moveTo>
                          <a:pt x="170" y="8"/>
                        </a:moveTo>
                        <a:cubicBezTo>
                          <a:pt x="162" y="0"/>
                          <a:pt x="118" y="22"/>
                          <a:pt x="93" y="36"/>
                        </a:cubicBezTo>
                        <a:cubicBezTo>
                          <a:pt x="68" y="50"/>
                          <a:pt x="35" y="72"/>
                          <a:pt x="21" y="91"/>
                        </a:cubicBezTo>
                        <a:cubicBezTo>
                          <a:pt x="8" y="110"/>
                          <a:pt x="13" y="135"/>
                          <a:pt x="11" y="152"/>
                        </a:cubicBezTo>
                        <a:cubicBezTo>
                          <a:pt x="8" y="170"/>
                          <a:pt x="9" y="176"/>
                          <a:pt x="7" y="192"/>
                        </a:cubicBezTo>
                        <a:cubicBezTo>
                          <a:pt x="5" y="209"/>
                          <a:pt x="0" y="233"/>
                          <a:pt x="0" y="250"/>
                        </a:cubicBezTo>
                        <a:cubicBezTo>
                          <a:pt x="0" y="267"/>
                          <a:pt x="2" y="286"/>
                          <a:pt x="7" y="296"/>
                        </a:cubicBezTo>
                        <a:cubicBezTo>
                          <a:pt x="12" y="306"/>
                          <a:pt x="22" y="309"/>
                          <a:pt x="30" y="312"/>
                        </a:cubicBezTo>
                        <a:cubicBezTo>
                          <a:pt x="38" y="315"/>
                          <a:pt x="47" y="314"/>
                          <a:pt x="54" y="315"/>
                        </a:cubicBezTo>
                        <a:cubicBezTo>
                          <a:pt x="61" y="316"/>
                          <a:pt x="70" y="322"/>
                          <a:pt x="75" y="320"/>
                        </a:cubicBezTo>
                        <a:cubicBezTo>
                          <a:pt x="80" y="318"/>
                          <a:pt x="82" y="313"/>
                          <a:pt x="87" y="304"/>
                        </a:cubicBezTo>
                        <a:cubicBezTo>
                          <a:pt x="92" y="295"/>
                          <a:pt x="104" y="281"/>
                          <a:pt x="107" y="268"/>
                        </a:cubicBezTo>
                        <a:cubicBezTo>
                          <a:pt x="110" y="255"/>
                          <a:pt x="106" y="239"/>
                          <a:pt x="107" y="228"/>
                        </a:cubicBezTo>
                        <a:cubicBezTo>
                          <a:pt x="108" y="217"/>
                          <a:pt x="110" y="210"/>
                          <a:pt x="111" y="200"/>
                        </a:cubicBezTo>
                        <a:cubicBezTo>
                          <a:pt x="112" y="190"/>
                          <a:pt x="109" y="181"/>
                          <a:pt x="111" y="168"/>
                        </a:cubicBezTo>
                        <a:cubicBezTo>
                          <a:pt x="113" y="155"/>
                          <a:pt x="116" y="139"/>
                          <a:pt x="123" y="124"/>
                        </a:cubicBezTo>
                        <a:cubicBezTo>
                          <a:pt x="130" y="109"/>
                          <a:pt x="146" y="95"/>
                          <a:pt x="154" y="76"/>
                        </a:cubicBezTo>
                        <a:cubicBezTo>
                          <a:pt x="162" y="57"/>
                          <a:pt x="167" y="22"/>
                          <a:pt x="170" y="8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" name="Freeform 385"/>
                  <p:cNvSpPr>
                    <a:spLocks/>
                  </p:cNvSpPr>
                  <p:nvPr/>
                </p:nvSpPr>
                <p:spPr bwMode="auto">
                  <a:xfrm>
                    <a:off x="1980" y="3618"/>
                    <a:ext cx="112" cy="96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0" y="64"/>
                      </a:cxn>
                      <a:cxn ang="0">
                        <a:pos x="92" y="96"/>
                      </a:cxn>
                      <a:cxn ang="0">
                        <a:pos x="108" y="48"/>
                      </a:cxn>
                      <a:cxn ang="0">
                        <a:pos x="112" y="48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12" h="96">
                        <a:moveTo>
                          <a:pt x="4" y="0"/>
                        </a:moveTo>
                        <a:lnTo>
                          <a:pt x="4" y="0"/>
                        </a:lnTo>
                        <a:lnTo>
                          <a:pt x="0" y="64"/>
                        </a:lnTo>
                        <a:lnTo>
                          <a:pt x="92" y="96"/>
                        </a:lnTo>
                        <a:lnTo>
                          <a:pt x="108" y="48"/>
                        </a:lnTo>
                        <a:lnTo>
                          <a:pt x="112" y="48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" name="Freeform 386"/>
                  <p:cNvSpPr>
                    <a:spLocks/>
                  </p:cNvSpPr>
                  <p:nvPr/>
                </p:nvSpPr>
                <p:spPr bwMode="auto">
                  <a:xfrm>
                    <a:off x="2208" y="3390"/>
                    <a:ext cx="160" cy="96"/>
                  </a:xfrm>
                  <a:custGeom>
                    <a:avLst/>
                    <a:gdLst/>
                    <a:ahLst/>
                    <a:cxnLst>
                      <a:cxn ang="0">
                        <a:pos x="28" y="4"/>
                      </a:cxn>
                      <a:cxn ang="0">
                        <a:pos x="84" y="32"/>
                      </a:cxn>
                      <a:cxn ang="0">
                        <a:pos x="96" y="20"/>
                      </a:cxn>
                      <a:cxn ang="0">
                        <a:pos x="104" y="0"/>
                      </a:cxn>
                      <a:cxn ang="0">
                        <a:pos x="136" y="4"/>
                      </a:cxn>
                      <a:cxn ang="0">
                        <a:pos x="144" y="32"/>
                      </a:cxn>
                      <a:cxn ang="0">
                        <a:pos x="160" y="60"/>
                      </a:cxn>
                      <a:cxn ang="0">
                        <a:pos x="160" y="84"/>
                      </a:cxn>
                      <a:cxn ang="0">
                        <a:pos x="128" y="92"/>
                      </a:cxn>
                      <a:cxn ang="0">
                        <a:pos x="100" y="92"/>
                      </a:cxn>
                      <a:cxn ang="0">
                        <a:pos x="56" y="96"/>
                      </a:cxn>
                      <a:cxn ang="0">
                        <a:pos x="12" y="84"/>
                      </a:cxn>
                      <a:cxn ang="0">
                        <a:pos x="0" y="66"/>
                      </a:cxn>
                      <a:cxn ang="0">
                        <a:pos x="28" y="4"/>
                      </a:cxn>
                    </a:cxnLst>
                    <a:rect l="0" t="0" r="r" b="b"/>
                    <a:pathLst>
                      <a:path w="160" h="96">
                        <a:moveTo>
                          <a:pt x="28" y="4"/>
                        </a:moveTo>
                        <a:lnTo>
                          <a:pt x="84" y="32"/>
                        </a:lnTo>
                        <a:lnTo>
                          <a:pt x="96" y="20"/>
                        </a:lnTo>
                        <a:lnTo>
                          <a:pt x="104" y="0"/>
                        </a:lnTo>
                        <a:lnTo>
                          <a:pt x="136" y="4"/>
                        </a:lnTo>
                        <a:lnTo>
                          <a:pt x="144" y="32"/>
                        </a:lnTo>
                        <a:lnTo>
                          <a:pt x="160" y="60"/>
                        </a:lnTo>
                        <a:lnTo>
                          <a:pt x="160" y="84"/>
                        </a:lnTo>
                        <a:lnTo>
                          <a:pt x="128" y="92"/>
                        </a:lnTo>
                        <a:lnTo>
                          <a:pt x="100" y="92"/>
                        </a:lnTo>
                        <a:lnTo>
                          <a:pt x="56" y="96"/>
                        </a:lnTo>
                        <a:lnTo>
                          <a:pt x="12" y="84"/>
                        </a:lnTo>
                        <a:lnTo>
                          <a:pt x="0" y="66"/>
                        </a:lnTo>
                        <a:lnTo>
                          <a:pt x="28" y="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1" name="Freeform 387"/>
                  <p:cNvSpPr>
                    <a:spLocks/>
                  </p:cNvSpPr>
                  <p:nvPr/>
                </p:nvSpPr>
                <p:spPr bwMode="auto">
                  <a:xfrm>
                    <a:off x="2220" y="3360"/>
                    <a:ext cx="63" cy="94"/>
                  </a:xfrm>
                  <a:custGeom>
                    <a:avLst/>
                    <a:gdLst/>
                    <a:ahLst/>
                    <a:cxnLst>
                      <a:cxn ang="0">
                        <a:pos x="24" y="0"/>
                      </a:cxn>
                      <a:cxn ang="0">
                        <a:pos x="13" y="11"/>
                      </a:cxn>
                      <a:cxn ang="0">
                        <a:pos x="0" y="22"/>
                      </a:cxn>
                      <a:cxn ang="0">
                        <a:pos x="24" y="94"/>
                      </a:cxn>
                      <a:cxn ang="0">
                        <a:pos x="63" y="54"/>
                      </a:cxn>
                      <a:cxn ang="0">
                        <a:pos x="17" y="7"/>
                      </a:cxn>
                    </a:cxnLst>
                    <a:rect l="0" t="0" r="r" b="b"/>
                    <a:pathLst>
                      <a:path w="63" h="94">
                        <a:moveTo>
                          <a:pt x="24" y="0"/>
                        </a:moveTo>
                        <a:cubicBezTo>
                          <a:pt x="18" y="11"/>
                          <a:pt x="26" y="11"/>
                          <a:pt x="13" y="11"/>
                        </a:cubicBezTo>
                        <a:lnTo>
                          <a:pt x="0" y="22"/>
                        </a:lnTo>
                        <a:lnTo>
                          <a:pt x="24" y="94"/>
                        </a:lnTo>
                        <a:lnTo>
                          <a:pt x="63" y="54"/>
                        </a:lnTo>
                        <a:lnTo>
                          <a:pt x="17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2" name="Freeform 388"/>
                  <p:cNvSpPr>
                    <a:spLocks/>
                  </p:cNvSpPr>
                  <p:nvPr/>
                </p:nvSpPr>
                <p:spPr bwMode="auto">
                  <a:xfrm>
                    <a:off x="2292" y="3369"/>
                    <a:ext cx="56" cy="81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36" y="11"/>
                      </a:cxn>
                      <a:cxn ang="0">
                        <a:pos x="56" y="9"/>
                      </a:cxn>
                      <a:cxn ang="0">
                        <a:pos x="40" y="81"/>
                      </a:cxn>
                      <a:cxn ang="0">
                        <a:pos x="0" y="49"/>
                      </a:cxn>
                      <a:cxn ang="0">
                        <a:pos x="32" y="7"/>
                      </a:cxn>
                    </a:cxnLst>
                    <a:rect l="0" t="0" r="r" b="b"/>
                    <a:pathLst>
                      <a:path w="56" h="81">
                        <a:moveTo>
                          <a:pt x="25" y="0"/>
                        </a:moveTo>
                        <a:cubicBezTo>
                          <a:pt x="31" y="11"/>
                          <a:pt x="23" y="11"/>
                          <a:pt x="36" y="11"/>
                        </a:cubicBezTo>
                        <a:lnTo>
                          <a:pt x="56" y="9"/>
                        </a:lnTo>
                        <a:lnTo>
                          <a:pt x="40" y="81"/>
                        </a:lnTo>
                        <a:lnTo>
                          <a:pt x="0" y="49"/>
                        </a:lnTo>
                        <a:lnTo>
                          <a:pt x="32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85" name="Freeform 389" descr="Коричневый мрамор"/>
              <p:cNvSpPr>
                <a:spLocks/>
              </p:cNvSpPr>
              <p:nvPr/>
            </p:nvSpPr>
            <p:spPr bwMode="auto">
              <a:xfrm>
                <a:off x="1104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2" name="Freeform 390"/>
            <p:cNvSpPr>
              <a:spLocks/>
            </p:cNvSpPr>
            <p:nvPr/>
          </p:nvSpPr>
          <p:spPr bwMode="auto">
            <a:xfrm>
              <a:off x="960" y="3629"/>
              <a:ext cx="121" cy="10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7" y="27"/>
                </a:cxn>
                <a:cxn ang="0">
                  <a:pos x="4" y="72"/>
                </a:cxn>
                <a:cxn ang="0">
                  <a:pos x="34" y="102"/>
                </a:cxn>
                <a:cxn ang="0">
                  <a:pos x="64" y="99"/>
                </a:cxn>
                <a:cxn ang="0">
                  <a:pos x="76" y="93"/>
                </a:cxn>
                <a:cxn ang="0">
                  <a:pos x="85" y="93"/>
                </a:cxn>
                <a:cxn ang="0">
                  <a:pos x="94" y="90"/>
                </a:cxn>
                <a:cxn ang="0">
                  <a:pos x="121" y="24"/>
                </a:cxn>
              </a:cxnLst>
              <a:rect l="0" t="0" r="r" b="b"/>
              <a:pathLst>
                <a:path w="121" h="106">
                  <a:moveTo>
                    <a:pt x="43" y="0"/>
                  </a:moveTo>
                  <a:cubicBezTo>
                    <a:pt x="37" y="5"/>
                    <a:pt x="13" y="15"/>
                    <a:pt x="7" y="27"/>
                  </a:cubicBezTo>
                  <a:cubicBezTo>
                    <a:pt x="1" y="39"/>
                    <a:pt x="0" y="60"/>
                    <a:pt x="4" y="72"/>
                  </a:cubicBezTo>
                  <a:cubicBezTo>
                    <a:pt x="8" y="84"/>
                    <a:pt x="24" y="98"/>
                    <a:pt x="34" y="102"/>
                  </a:cubicBezTo>
                  <a:cubicBezTo>
                    <a:pt x="44" y="106"/>
                    <a:pt x="57" y="100"/>
                    <a:pt x="64" y="99"/>
                  </a:cubicBezTo>
                  <a:cubicBezTo>
                    <a:pt x="71" y="98"/>
                    <a:pt x="72" y="94"/>
                    <a:pt x="76" y="93"/>
                  </a:cubicBezTo>
                  <a:cubicBezTo>
                    <a:pt x="80" y="92"/>
                    <a:pt x="82" y="93"/>
                    <a:pt x="85" y="93"/>
                  </a:cubicBezTo>
                  <a:cubicBezTo>
                    <a:pt x="88" y="93"/>
                    <a:pt x="88" y="101"/>
                    <a:pt x="94" y="90"/>
                  </a:cubicBezTo>
                  <a:cubicBezTo>
                    <a:pt x="100" y="79"/>
                    <a:pt x="116" y="38"/>
                    <a:pt x="121" y="24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Freeform 391"/>
            <p:cNvSpPr>
              <a:spLocks/>
            </p:cNvSpPr>
            <p:nvPr/>
          </p:nvSpPr>
          <p:spPr bwMode="auto">
            <a:xfrm>
              <a:off x="1440" y="3626"/>
              <a:ext cx="102" cy="10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6" y="18"/>
                </a:cxn>
                <a:cxn ang="0">
                  <a:pos x="101" y="42"/>
                </a:cxn>
                <a:cxn ang="0">
                  <a:pos x="95" y="81"/>
                </a:cxn>
                <a:cxn ang="0">
                  <a:pos x="71" y="99"/>
                </a:cxn>
                <a:cxn ang="0">
                  <a:pos x="38" y="99"/>
                </a:cxn>
                <a:cxn ang="0">
                  <a:pos x="20" y="84"/>
                </a:cxn>
                <a:cxn ang="0">
                  <a:pos x="2" y="51"/>
                </a:cxn>
                <a:cxn ang="0">
                  <a:pos x="5" y="18"/>
                </a:cxn>
              </a:cxnLst>
              <a:rect l="0" t="0" r="r" b="b"/>
              <a:pathLst>
                <a:path w="102" h="102">
                  <a:moveTo>
                    <a:pt x="56" y="0"/>
                  </a:moveTo>
                  <a:cubicBezTo>
                    <a:pt x="61" y="3"/>
                    <a:pt x="79" y="11"/>
                    <a:pt x="86" y="18"/>
                  </a:cubicBezTo>
                  <a:cubicBezTo>
                    <a:pt x="93" y="25"/>
                    <a:pt x="100" y="32"/>
                    <a:pt x="101" y="42"/>
                  </a:cubicBezTo>
                  <a:cubicBezTo>
                    <a:pt x="102" y="52"/>
                    <a:pt x="100" y="72"/>
                    <a:pt x="95" y="81"/>
                  </a:cubicBezTo>
                  <a:cubicBezTo>
                    <a:pt x="90" y="90"/>
                    <a:pt x="80" y="96"/>
                    <a:pt x="71" y="99"/>
                  </a:cubicBezTo>
                  <a:cubicBezTo>
                    <a:pt x="62" y="102"/>
                    <a:pt x="46" y="101"/>
                    <a:pt x="38" y="99"/>
                  </a:cubicBezTo>
                  <a:cubicBezTo>
                    <a:pt x="30" y="97"/>
                    <a:pt x="26" y="92"/>
                    <a:pt x="20" y="84"/>
                  </a:cubicBezTo>
                  <a:cubicBezTo>
                    <a:pt x="14" y="76"/>
                    <a:pt x="4" y="62"/>
                    <a:pt x="2" y="51"/>
                  </a:cubicBezTo>
                  <a:cubicBezTo>
                    <a:pt x="0" y="40"/>
                    <a:pt x="5" y="25"/>
                    <a:pt x="5" y="18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3" name="Group 582"/>
          <p:cNvGrpSpPr>
            <a:grpSpLocks/>
          </p:cNvGrpSpPr>
          <p:nvPr/>
        </p:nvGrpSpPr>
        <p:grpSpPr bwMode="auto">
          <a:xfrm>
            <a:off x="1643042" y="500042"/>
            <a:ext cx="928694" cy="1352569"/>
            <a:chOff x="864" y="2928"/>
            <a:chExt cx="768" cy="1110"/>
          </a:xfrm>
        </p:grpSpPr>
        <p:grpSp>
          <p:nvGrpSpPr>
            <p:cNvPr id="204" name="Group 370"/>
            <p:cNvGrpSpPr>
              <a:grpSpLocks/>
            </p:cNvGrpSpPr>
            <p:nvPr/>
          </p:nvGrpSpPr>
          <p:grpSpPr bwMode="auto">
            <a:xfrm>
              <a:off x="864" y="2928"/>
              <a:ext cx="768" cy="1110"/>
              <a:chOff x="864" y="2922"/>
              <a:chExt cx="768" cy="1110"/>
            </a:xfrm>
          </p:grpSpPr>
          <p:grpSp>
            <p:nvGrpSpPr>
              <p:cNvPr id="207" name="Group 371"/>
              <p:cNvGrpSpPr>
                <a:grpSpLocks/>
              </p:cNvGrpSpPr>
              <p:nvPr/>
            </p:nvGrpSpPr>
            <p:grpSpPr bwMode="auto">
              <a:xfrm>
                <a:off x="864" y="2922"/>
                <a:ext cx="768" cy="1110"/>
                <a:chOff x="1824" y="2880"/>
                <a:chExt cx="870" cy="1279"/>
              </a:xfrm>
            </p:grpSpPr>
            <p:pic>
              <p:nvPicPr>
                <p:cNvPr id="209" name="Picture 372" descr="girl5o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824" y="2880"/>
                  <a:ext cx="870" cy="1279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10" name="Group 373"/>
                <p:cNvGrpSpPr>
                  <a:grpSpLocks/>
                </p:cNvGrpSpPr>
                <p:nvPr/>
              </p:nvGrpSpPr>
              <p:grpSpPr bwMode="auto">
                <a:xfrm>
                  <a:off x="1980" y="3360"/>
                  <a:ext cx="600" cy="715"/>
                  <a:chOff x="1980" y="3360"/>
                  <a:chExt cx="600" cy="715"/>
                </a:xfrm>
              </p:grpSpPr>
              <p:sp>
                <p:nvSpPr>
                  <p:cNvPr id="211" name="Freeform 374"/>
                  <p:cNvSpPr>
                    <a:spLocks/>
                  </p:cNvSpPr>
                  <p:nvPr/>
                </p:nvSpPr>
                <p:spPr bwMode="auto">
                  <a:xfrm>
                    <a:off x="2030" y="3380"/>
                    <a:ext cx="478" cy="695"/>
                  </a:xfrm>
                  <a:custGeom>
                    <a:avLst/>
                    <a:gdLst/>
                    <a:ahLst/>
                    <a:cxnLst>
                      <a:cxn ang="0">
                        <a:pos x="146" y="6"/>
                      </a:cxn>
                      <a:cxn ang="0">
                        <a:pos x="206" y="10"/>
                      </a:cxn>
                      <a:cxn ang="0">
                        <a:pos x="190" y="61"/>
                      </a:cxn>
                      <a:cxn ang="0">
                        <a:pos x="190" y="97"/>
                      </a:cxn>
                      <a:cxn ang="0">
                        <a:pos x="340" y="97"/>
                      </a:cxn>
                      <a:cxn ang="0">
                        <a:pos x="322" y="28"/>
                      </a:cxn>
                      <a:cxn ang="0">
                        <a:pos x="322" y="6"/>
                      </a:cxn>
                      <a:cxn ang="0">
                        <a:pos x="350" y="6"/>
                      </a:cxn>
                      <a:cxn ang="0">
                        <a:pos x="370" y="18"/>
                      </a:cxn>
                      <a:cxn ang="0">
                        <a:pos x="398" y="94"/>
                      </a:cxn>
                      <a:cxn ang="0">
                        <a:pos x="414" y="170"/>
                      </a:cxn>
                      <a:cxn ang="0">
                        <a:pos x="414" y="262"/>
                      </a:cxn>
                      <a:cxn ang="0">
                        <a:pos x="442" y="318"/>
                      </a:cxn>
                      <a:cxn ang="0">
                        <a:pos x="466" y="412"/>
                      </a:cxn>
                      <a:cxn ang="0">
                        <a:pos x="478" y="518"/>
                      </a:cxn>
                      <a:cxn ang="0">
                        <a:pos x="466" y="604"/>
                      </a:cxn>
                      <a:cxn ang="0">
                        <a:pos x="446" y="682"/>
                      </a:cxn>
                      <a:cxn ang="0">
                        <a:pos x="438" y="682"/>
                      </a:cxn>
                      <a:cxn ang="0">
                        <a:pos x="418" y="678"/>
                      </a:cxn>
                      <a:cxn ang="0">
                        <a:pos x="402" y="670"/>
                      </a:cxn>
                      <a:cxn ang="0">
                        <a:pos x="374" y="650"/>
                      </a:cxn>
                      <a:cxn ang="0">
                        <a:pos x="346" y="634"/>
                      </a:cxn>
                      <a:cxn ang="0">
                        <a:pos x="322" y="637"/>
                      </a:cxn>
                      <a:cxn ang="0">
                        <a:pos x="292" y="637"/>
                      </a:cxn>
                      <a:cxn ang="0">
                        <a:pos x="274" y="652"/>
                      </a:cxn>
                      <a:cxn ang="0">
                        <a:pos x="244" y="667"/>
                      </a:cxn>
                      <a:cxn ang="0">
                        <a:pos x="226" y="652"/>
                      </a:cxn>
                      <a:cxn ang="0">
                        <a:pos x="166" y="638"/>
                      </a:cxn>
                      <a:cxn ang="0">
                        <a:pos x="142" y="634"/>
                      </a:cxn>
                      <a:cxn ang="0">
                        <a:pos x="114" y="646"/>
                      </a:cxn>
                      <a:cxn ang="0">
                        <a:pos x="74" y="674"/>
                      </a:cxn>
                      <a:cxn ang="0">
                        <a:pos x="46" y="686"/>
                      </a:cxn>
                      <a:cxn ang="0">
                        <a:pos x="34" y="652"/>
                      </a:cxn>
                      <a:cxn ang="0">
                        <a:pos x="4" y="571"/>
                      </a:cxn>
                      <a:cxn ang="0">
                        <a:pos x="10" y="499"/>
                      </a:cxn>
                      <a:cxn ang="0">
                        <a:pos x="16" y="427"/>
                      </a:cxn>
                      <a:cxn ang="0">
                        <a:pos x="46" y="337"/>
                      </a:cxn>
                      <a:cxn ang="0">
                        <a:pos x="78" y="270"/>
                      </a:cxn>
                      <a:cxn ang="0">
                        <a:pos x="86" y="222"/>
                      </a:cxn>
                      <a:cxn ang="0">
                        <a:pos x="82" y="172"/>
                      </a:cxn>
                      <a:cxn ang="0">
                        <a:pos x="94" y="127"/>
                      </a:cxn>
                      <a:cxn ang="0">
                        <a:pos x="130" y="76"/>
                      </a:cxn>
                      <a:cxn ang="0">
                        <a:pos x="136" y="49"/>
                      </a:cxn>
                      <a:cxn ang="0">
                        <a:pos x="146" y="6"/>
                      </a:cxn>
                    </a:cxnLst>
                    <a:rect l="0" t="0" r="r" b="b"/>
                    <a:pathLst>
                      <a:path w="478" h="695">
                        <a:moveTo>
                          <a:pt x="146" y="6"/>
                        </a:moveTo>
                        <a:cubicBezTo>
                          <a:pt x="158" y="0"/>
                          <a:pt x="199" y="1"/>
                          <a:pt x="206" y="10"/>
                        </a:cubicBezTo>
                        <a:cubicBezTo>
                          <a:pt x="213" y="19"/>
                          <a:pt x="193" y="47"/>
                          <a:pt x="190" y="61"/>
                        </a:cubicBezTo>
                        <a:cubicBezTo>
                          <a:pt x="187" y="75"/>
                          <a:pt x="165" y="91"/>
                          <a:pt x="190" y="97"/>
                        </a:cubicBezTo>
                        <a:cubicBezTo>
                          <a:pt x="215" y="103"/>
                          <a:pt x="318" y="109"/>
                          <a:pt x="340" y="97"/>
                        </a:cubicBezTo>
                        <a:cubicBezTo>
                          <a:pt x="362" y="85"/>
                          <a:pt x="325" y="43"/>
                          <a:pt x="322" y="28"/>
                        </a:cubicBezTo>
                        <a:cubicBezTo>
                          <a:pt x="319" y="13"/>
                          <a:pt x="317" y="10"/>
                          <a:pt x="322" y="6"/>
                        </a:cubicBezTo>
                        <a:cubicBezTo>
                          <a:pt x="327" y="2"/>
                          <a:pt x="342" y="4"/>
                          <a:pt x="350" y="6"/>
                        </a:cubicBezTo>
                        <a:cubicBezTo>
                          <a:pt x="358" y="8"/>
                          <a:pt x="362" y="3"/>
                          <a:pt x="370" y="18"/>
                        </a:cubicBezTo>
                        <a:cubicBezTo>
                          <a:pt x="378" y="33"/>
                          <a:pt x="391" y="69"/>
                          <a:pt x="398" y="94"/>
                        </a:cubicBezTo>
                        <a:cubicBezTo>
                          <a:pt x="405" y="119"/>
                          <a:pt x="411" y="142"/>
                          <a:pt x="414" y="170"/>
                        </a:cubicBezTo>
                        <a:cubicBezTo>
                          <a:pt x="417" y="198"/>
                          <a:pt x="409" y="237"/>
                          <a:pt x="414" y="262"/>
                        </a:cubicBezTo>
                        <a:cubicBezTo>
                          <a:pt x="419" y="287"/>
                          <a:pt x="433" y="293"/>
                          <a:pt x="442" y="318"/>
                        </a:cubicBezTo>
                        <a:cubicBezTo>
                          <a:pt x="451" y="343"/>
                          <a:pt x="460" y="379"/>
                          <a:pt x="466" y="412"/>
                        </a:cubicBezTo>
                        <a:cubicBezTo>
                          <a:pt x="472" y="445"/>
                          <a:pt x="478" y="486"/>
                          <a:pt x="478" y="518"/>
                        </a:cubicBezTo>
                        <a:cubicBezTo>
                          <a:pt x="478" y="550"/>
                          <a:pt x="471" y="577"/>
                          <a:pt x="466" y="604"/>
                        </a:cubicBezTo>
                        <a:cubicBezTo>
                          <a:pt x="461" y="631"/>
                          <a:pt x="451" y="669"/>
                          <a:pt x="446" y="682"/>
                        </a:cubicBezTo>
                        <a:cubicBezTo>
                          <a:pt x="441" y="695"/>
                          <a:pt x="443" y="683"/>
                          <a:pt x="438" y="682"/>
                        </a:cubicBezTo>
                        <a:cubicBezTo>
                          <a:pt x="433" y="681"/>
                          <a:pt x="424" y="680"/>
                          <a:pt x="418" y="678"/>
                        </a:cubicBezTo>
                        <a:cubicBezTo>
                          <a:pt x="412" y="676"/>
                          <a:pt x="409" y="675"/>
                          <a:pt x="402" y="670"/>
                        </a:cubicBezTo>
                        <a:cubicBezTo>
                          <a:pt x="395" y="665"/>
                          <a:pt x="383" y="656"/>
                          <a:pt x="374" y="650"/>
                        </a:cubicBezTo>
                        <a:cubicBezTo>
                          <a:pt x="365" y="644"/>
                          <a:pt x="355" y="636"/>
                          <a:pt x="346" y="634"/>
                        </a:cubicBezTo>
                        <a:cubicBezTo>
                          <a:pt x="337" y="632"/>
                          <a:pt x="331" y="636"/>
                          <a:pt x="322" y="637"/>
                        </a:cubicBezTo>
                        <a:cubicBezTo>
                          <a:pt x="313" y="638"/>
                          <a:pt x="300" y="634"/>
                          <a:pt x="292" y="637"/>
                        </a:cubicBezTo>
                        <a:cubicBezTo>
                          <a:pt x="284" y="640"/>
                          <a:pt x="282" y="647"/>
                          <a:pt x="274" y="652"/>
                        </a:cubicBezTo>
                        <a:cubicBezTo>
                          <a:pt x="266" y="657"/>
                          <a:pt x="252" y="667"/>
                          <a:pt x="244" y="667"/>
                        </a:cubicBezTo>
                        <a:cubicBezTo>
                          <a:pt x="236" y="667"/>
                          <a:pt x="239" y="657"/>
                          <a:pt x="226" y="652"/>
                        </a:cubicBezTo>
                        <a:cubicBezTo>
                          <a:pt x="213" y="647"/>
                          <a:pt x="180" y="641"/>
                          <a:pt x="166" y="638"/>
                        </a:cubicBezTo>
                        <a:cubicBezTo>
                          <a:pt x="152" y="635"/>
                          <a:pt x="151" y="633"/>
                          <a:pt x="142" y="634"/>
                        </a:cubicBezTo>
                        <a:cubicBezTo>
                          <a:pt x="133" y="635"/>
                          <a:pt x="125" y="639"/>
                          <a:pt x="114" y="646"/>
                        </a:cubicBezTo>
                        <a:cubicBezTo>
                          <a:pt x="103" y="653"/>
                          <a:pt x="85" y="667"/>
                          <a:pt x="74" y="674"/>
                        </a:cubicBezTo>
                        <a:cubicBezTo>
                          <a:pt x="63" y="681"/>
                          <a:pt x="53" y="690"/>
                          <a:pt x="46" y="686"/>
                        </a:cubicBezTo>
                        <a:cubicBezTo>
                          <a:pt x="39" y="682"/>
                          <a:pt x="41" y="671"/>
                          <a:pt x="34" y="652"/>
                        </a:cubicBezTo>
                        <a:cubicBezTo>
                          <a:pt x="27" y="633"/>
                          <a:pt x="8" y="596"/>
                          <a:pt x="4" y="571"/>
                        </a:cubicBezTo>
                        <a:cubicBezTo>
                          <a:pt x="0" y="546"/>
                          <a:pt x="8" y="523"/>
                          <a:pt x="10" y="499"/>
                        </a:cubicBezTo>
                        <a:cubicBezTo>
                          <a:pt x="12" y="475"/>
                          <a:pt x="10" y="454"/>
                          <a:pt x="16" y="427"/>
                        </a:cubicBezTo>
                        <a:cubicBezTo>
                          <a:pt x="22" y="400"/>
                          <a:pt x="36" y="363"/>
                          <a:pt x="46" y="337"/>
                        </a:cubicBezTo>
                        <a:cubicBezTo>
                          <a:pt x="56" y="311"/>
                          <a:pt x="71" y="289"/>
                          <a:pt x="78" y="270"/>
                        </a:cubicBezTo>
                        <a:cubicBezTo>
                          <a:pt x="85" y="251"/>
                          <a:pt x="85" y="238"/>
                          <a:pt x="86" y="222"/>
                        </a:cubicBezTo>
                        <a:cubicBezTo>
                          <a:pt x="87" y="206"/>
                          <a:pt x="81" y="188"/>
                          <a:pt x="82" y="172"/>
                        </a:cubicBezTo>
                        <a:cubicBezTo>
                          <a:pt x="83" y="156"/>
                          <a:pt x="86" y="143"/>
                          <a:pt x="94" y="127"/>
                        </a:cubicBezTo>
                        <a:cubicBezTo>
                          <a:pt x="102" y="111"/>
                          <a:pt x="123" y="89"/>
                          <a:pt x="130" y="76"/>
                        </a:cubicBezTo>
                        <a:cubicBezTo>
                          <a:pt x="137" y="63"/>
                          <a:pt x="133" y="61"/>
                          <a:pt x="136" y="49"/>
                        </a:cubicBezTo>
                        <a:cubicBezTo>
                          <a:pt x="139" y="37"/>
                          <a:pt x="134" y="12"/>
                          <a:pt x="146" y="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50000">
                        <a:schemeClr val="tx2"/>
                      </a:gs>
                      <a:gs pos="100000">
                        <a:srgbClr val="4D4D4D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" name="Freeform 375"/>
                  <p:cNvSpPr>
                    <a:spLocks/>
                  </p:cNvSpPr>
                  <p:nvPr/>
                </p:nvSpPr>
                <p:spPr bwMode="auto">
                  <a:xfrm>
                    <a:off x="2276" y="3690"/>
                    <a:ext cx="16" cy="360"/>
                  </a:xfrm>
                  <a:custGeom>
                    <a:avLst/>
                    <a:gdLst/>
                    <a:ahLst/>
                    <a:cxnLst>
                      <a:cxn ang="0">
                        <a:pos x="0" y="36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6" h="360">
                        <a:moveTo>
                          <a:pt x="0" y="36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600"/>
                    <a:ext cx="33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4" name="Oval 377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3600"/>
                    <a:ext cx="96" cy="48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5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" name="Freeform 379"/>
                  <p:cNvSpPr>
                    <a:spLocks/>
                  </p:cNvSpPr>
                  <p:nvPr/>
                </p:nvSpPr>
                <p:spPr bwMode="auto">
                  <a:xfrm>
                    <a:off x="2056" y="3648"/>
                    <a:ext cx="104" cy="130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104" y="0"/>
                      </a:cxn>
                      <a:cxn ang="0">
                        <a:pos x="52" y="78"/>
                      </a:cxn>
                      <a:cxn ang="0">
                        <a:pos x="0" y="130"/>
                      </a:cxn>
                      <a:cxn ang="0">
                        <a:pos x="24" y="58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04" h="130">
                        <a:moveTo>
                          <a:pt x="56" y="0"/>
                        </a:moveTo>
                        <a:lnTo>
                          <a:pt x="104" y="0"/>
                        </a:lnTo>
                        <a:lnTo>
                          <a:pt x="52" y="78"/>
                        </a:lnTo>
                        <a:lnTo>
                          <a:pt x="0" y="130"/>
                        </a:lnTo>
                        <a:lnTo>
                          <a:pt x="24" y="58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" name="Freeform 380"/>
                  <p:cNvSpPr>
                    <a:spLocks/>
                  </p:cNvSpPr>
                  <p:nvPr/>
                </p:nvSpPr>
                <p:spPr bwMode="auto">
                  <a:xfrm>
                    <a:off x="2400" y="3648"/>
                    <a:ext cx="96" cy="13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0" y="0"/>
                      </a:cxn>
                      <a:cxn ang="0">
                        <a:pos x="44" y="82"/>
                      </a:cxn>
                      <a:cxn ang="0">
                        <a:pos x="96" y="134"/>
                      </a:cxn>
                      <a:cxn ang="0">
                        <a:pos x="80" y="58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96" h="134">
                        <a:moveTo>
                          <a:pt x="48" y="0"/>
                        </a:moveTo>
                        <a:lnTo>
                          <a:pt x="0" y="0"/>
                        </a:lnTo>
                        <a:lnTo>
                          <a:pt x="44" y="82"/>
                        </a:lnTo>
                        <a:lnTo>
                          <a:pt x="96" y="134"/>
                        </a:lnTo>
                        <a:lnTo>
                          <a:pt x="80" y="58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3504"/>
                    <a:ext cx="48" cy="48"/>
                  </a:xfrm>
                  <a:prstGeom prst="rect">
                    <a:avLst/>
                  </a:prstGeom>
                  <a:solidFill>
                    <a:srgbClr val="333333"/>
                  </a:solidFill>
                  <a:ln w="31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9" name="Freeform 382"/>
                  <p:cNvSpPr>
                    <a:spLocks/>
                  </p:cNvSpPr>
                  <p:nvPr/>
                </p:nvSpPr>
                <p:spPr bwMode="auto">
                  <a:xfrm>
                    <a:off x="2400" y="3385"/>
                    <a:ext cx="159" cy="315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66" y="29"/>
                      </a:cxn>
                      <a:cxn ang="0">
                        <a:pos x="138" y="84"/>
                      </a:cxn>
                      <a:cxn ang="0">
                        <a:pos x="148" y="145"/>
                      </a:cxn>
                      <a:cxn ang="0">
                        <a:pos x="152" y="185"/>
                      </a:cxn>
                      <a:cxn ang="0">
                        <a:pos x="159" y="243"/>
                      </a:cxn>
                      <a:cxn ang="0">
                        <a:pos x="152" y="289"/>
                      </a:cxn>
                      <a:cxn ang="0">
                        <a:pos x="129" y="305"/>
                      </a:cxn>
                      <a:cxn ang="0">
                        <a:pos x="105" y="308"/>
                      </a:cxn>
                      <a:cxn ang="0">
                        <a:pos x="84" y="313"/>
                      </a:cxn>
                      <a:cxn ang="0">
                        <a:pos x="72" y="297"/>
                      </a:cxn>
                      <a:cxn ang="0">
                        <a:pos x="52" y="261"/>
                      </a:cxn>
                      <a:cxn ang="0">
                        <a:pos x="52" y="221"/>
                      </a:cxn>
                      <a:cxn ang="0">
                        <a:pos x="48" y="193"/>
                      </a:cxn>
                      <a:cxn ang="0">
                        <a:pos x="48" y="161"/>
                      </a:cxn>
                      <a:cxn ang="0">
                        <a:pos x="36" y="117"/>
                      </a:cxn>
                      <a:cxn ang="0">
                        <a:pos x="20" y="7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159" h="315">
                        <a:moveTo>
                          <a:pt x="0" y="5"/>
                        </a:moveTo>
                        <a:cubicBezTo>
                          <a:pt x="6" y="0"/>
                          <a:pt x="43" y="16"/>
                          <a:pt x="66" y="29"/>
                        </a:cubicBezTo>
                        <a:cubicBezTo>
                          <a:pt x="89" y="42"/>
                          <a:pt x="124" y="65"/>
                          <a:pt x="138" y="84"/>
                        </a:cubicBezTo>
                        <a:cubicBezTo>
                          <a:pt x="151" y="103"/>
                          <a:pt x="146" y="128"/>
                          <a:pt x="148" y="145"/>
                        </a:cubicBezTo>
                        <a:cubicBezTo>
                          <a:pt x="151" y="163"/>
                          <a:pt x="150" y="169"/>
                          <a:pt x="152" y="185"/>
                        </a:cubicBezTo>
                        <a:cubicBezTo>
                          <a:pt x="154" y="202"/>
                          <a:pt x="159" y="226"/>
                          <a:pt x="159" y="243"/>
                        </a:cubicBezTo>
                        <a:cubicBezTo>
                          <a:pt x="159" y="260"/>
                          <a:pt x="157" y="279"/>
                          <a:pt x="152" y="289"/>
                        </a:cubicBezTo>
                        <a:cubicBezTo>
                          <a:pt x="147" y="299"/>
                          <a:pt x="137" y="302"/>
                          <a:pt x="129" y="305"/>
                        </a:cubicBezTo>
                        <a:cubicBezTo>
                          <a:pt x="121" y="308"/>
                          <a:pt x="112" y="307"/>
                          <a:pt x="105" y="308"/>
                        </a:cubicBezTo>
                        <a:cubicBezTo>
                          <a:pt x="98" y="309"/>
                          <a:pt x="89" y="315"/>
                          <a:pt x="84" y="313"/>
                        </a:cubicBezTo>
                        <a:cubicBezTo>
                          <a:pt x="79" y="311"/>
                          <a:pt x="77" y="306"/>
                          <a:pt x="72" y="297"/>
                        </a:cubicBezTo>
                        <a:cubicBezTo>
                          <a:pt x="67" y="288"/>
                          <a:pt x="55" y="274"/>
                          <a:pt x="52" y="261"/>
                        </a:cubicBezTo>
                        <a:cubicBezTo>
                          <a:pt x="49" y="248"/>
                          <a:pt x="53" y="232"/>
                          <a:pt x="52" y="221"/>
                        </a:cubicBezTo>
                        <a:cubicBezTo>
                          <a:pt x="51" y="210"/>
                          <a:pt x="49" y="203"/>
                          <a:pt x="48" y="193"/>
                        </a:cubicBezTo>
                        <a:cubicBezTo>
                          <a:pt x="47" y="183"/>
                          <a:pt x="50" y="174"/>
                          <a:pt x="48" y="161"/>
                        </a:cubicBezTo>
                        <a:cubicBezTo>
                          <a:pt x="46" y="148"/>
                          <a:pt x="41" y="131"/>
                          <a:pt x="36" y="117"/>
                        </a:cubicBezTo>
                        <a:cubicBezTo>
                          <a:pt x="31" y="103"/>
                          <a:pt x="26" y="96"/>
                          <a:pt x="20" y="77"/>
                        </a:cubicBezTo>
                        <a:cubicBezTo>
                          <a:pt x="14" y="58"/>
                          <a:pt x="4" y="20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" name="Freeform 383"/>
                  <p:cNvSpPr>
                    <a:spLocks/>
                  </p:cNvSpPr>
                  <p:nvPr/>
                </p:nvSpPr>
                <p:spPr bwMode="auto">
                  <a:xfrm>
                    <a:off x="2460" y="3614"/>
                    <a:ext cx="120" cy="84"/>
                  </a:xfrm>
                  <a:custGeom>
                    <a:avLst/>
                    <a:gdLst/>
                    <a:ahLst/>
                    <a:cxnLst>
                      <a:cxn ang="0">
                        <a:pos x="116" y="0"/>
                      </a:cxn>
                      <a:cxn ang="0">
                        <a:pos x="112" y="0"/>
                      </a:cxn>
                      <a:cxn ang="0">
                        <a:pos x="120" y="60"/>
                      </a:cxn>
                      <a:cxn ang="0">
                        <a:pos x="24" y="84"/>
                      </a:cxn>
                      <a:cxn ang="0">
                        <a:pos x="0" y="44"/>
                      </a:cxn>
                      <a:cxn ang="0">
                        <a:pos x="0" y="48"/>
                      </a:cxn>
                      <a:cxn ang="0">
                        <a:pos x="116" y="0"/>
                      </a:cxn>
                    </a:cxnLst>
                    <a:rect l="0" t="0" r="r" b="b"/>
                    <a:pathLst>
                      <a:path w="120" h="84">
                        <a:moveTo>
                          <a:pt x="116" y="0"/>
                        </a:moveTo>
                        <a:lnTo>
                          <a:pt x="112" y="0"/>
                        </a:lnTo>
                        <a:lnTo>
                          <a:pt x="120" y="60"/>
                        </a:lnTo>
                        <a:lnTo>
                          <a:pt x="24" y="84"/>
                        </a:lnTo>
                        <a:lnTo>
                          <a:pt x="0" y="44"/>
                        </a:lnTo>
                        <a:lnTo>
                          <a:pt x="0" y="48"/>
                        </a:lnTo>
                        <a:lnTo>
                          <a:pt x="11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" name="Freeform 384"/>
                  <p:cNvSpPr>
                    <a:spLocks/>
                  </p:cNvSpPr>
                  <p:nvPr/>
                </p:nvSpPr>
                <p:spPr bwMode="auto">
                  <a:xfrm>
                    <a:off x="2002" y="3374"/>
                    <a:ext cx="170" cy="322"/>
                  </a:xfrm>
                  <a:custGeom>
                    <a:avLst/>
                    <a:gdLst/>
                    <a:ahLst/>
                    <a:cxnLst>
                      <a:cxn ang="0">
                        <a:pos x="170" y="8"/>
                      </a:cxn>
                      <a:cxn ang="0">
                        <a:pos x="93" y="36"/>
                      </a:cxn>
                      <a:cxn ang="0">
                        <a:pos x="21" y="91"/>
                      </a:cxn>
                      <a:cxn ang="0">
                        <a:pos x="11" y="152"/>
                      </a:cxn>
                      <a:cxn ang="0">
                        <a:pos x="7" y="192"/>
                      </a:cxn>
                      <a:cxn ang="0">
                        <a:pos x="0" y="250"/>
                      </a:cxn>
                      <a:cxn ang="0">
                        <a:pos x="7" y="296"/>
                      </a:cxn>
                      <a:cxn ang="0">
                        <a:pos x="30" y="312"/>
                      </a:cxn>
                      <a:cxn ang="0">
                        <a:pos x="54" y="315"/>
                      </a:cxn>
                      <a:cxn ang="0">
                        <a:pos x="75" y="320"/>
                      </a:cxn>
                      <a:cxn ang="0">
                        <a:pos x="87" y="304"/>
                      </a:cxn>
                      <a:cxn ang="0">
                        <a:pos x="107" y="268"/>
                      </a:cxn>
                      <a:cxn ang="0">
                        <a:pos x="107" y="228"/>
                      </a:cxn>
                      <a:cxn ang="0">
                        <a:pos x="111" y="200"/>
                      </a:cxn>
                      <a:cxn ang="0">
                        <a:pos x="111" y="168"/>
                      </a:cxn>
                      <a:cxn ang="0">
                        <a:pos x="123" y="124"/>
                      </a:cxn>
                      <a:cxn ang="0">
                        <a:pos x="154" y="76"/>
                      </a:cxn>
                      <a:cxn ang="0">
                        <a:pos x="170" y="8"/>
                      </a:cxn>
                    </a:cxnLst>
                    <a:rect l="0" t="0" r="r" b="b"/>
                    <a:pathLst>
                      <a:path w="170" h="322">
                        <a:moveTo>
                          <a:pt x="170" y="8"/>
                        </a:moveTo>
                        <a:cubicBezTo>
                          <a:pt x="162" y="0"/>
                          <a:pt x="118" y="22"/>
                          <a:pt x="93" y="36"/>
                        </a:cubicBezTo>
                        <a:cubicBezTo>
                          <a:pt x="68" y="50"/>
                          <a:pt x="35" y="72"/>
                          <a:pt x="21" y="91"/>
                        </a:cubicBezTo>
                        <a:cubicBezTo>
                          <a:pt x="8" y="110"/>
                          <a:pt x="13" y="135"/>
                          <a:pt x="11" y="152"/>
                        </a:cubicBezTo>
                        <a:cubicBezTo>
                          <a:pt x="8" y="170"/>
                          <a:pt x="9" y="176"/>
                          <a:pt x="7" y="192"/>
                        </a:cubicBezTo>
                        <a:cubicBezTo>
                          <a:pt x="5" y="209"/>
                          <a:pt x="0" y="233"/>
                          <a:pt x="0" y="250"/>
                        </a:cubicBezTo>
                        <a:cubicBezTo>
                          <a:pt x="0" y="267"/>
                          <a:pt x="2" y="286"/>
                          <a:pt x="7" y="296"/>
                        </a:cubicBezTo>
                        <a:cubicBezTo>
                          <a:pt x="12" y="306"/>
                          <a:pt x="22" y="309"/>
                          <a:pt x="30" y="312"/>
                        </a:cubicBezTo>
                        <a:cubicBezTo>
                          <a:pt x="38" y="315"/>
                          <a:pt x="47" y="314"/>
                          <a:pt x="54" y="315"/>
                        </a:cubicBezTo>
                        <a:cubicBezTo>
                          <a:pt x="61" y="316"/>
                          <a:pt x="70" y="322"/>
                          <a:pt x="75" y="320"/>
                        </a:cubicBezTo>
                        <a:cubicBezTo>
                          <a:pt x="80" y="318"/>
                          <a:pt x="82" y="313"/>
                          <a:pt x="87" y="304"/>
                        </a:cubicBezTo>
                        <a:cubicBezTo>
                          <a:pt x="92" y="295"/>
                          <a:pt x="104" y="281"/>
                          <a:pt x="107" y="268"/>
                        </a:cubicBezTo>
                        <a:cubicBezTo>
                          <a:pt x="110" y="255"/>
                          <a:pt x="106" y="239"/>
                          <a:pt x="107" y="228"/>
                        </a:cubicBezTo>
                        <a:cubicBezTo>
                          <a:pt x="108" y="217"/>
                          <a:pt x="110" y="210"/>
                          <a:pt x="111" y="200"/>
                        </a:cubicBezTo>
                        <a:cubicBezTo>
                          <a:pt x="112" y="190"/>
                          <a:pt x="109" y="181"/>
                          <a:pt x="111" y="168"/>
                        </a:cubicBezTo>
                        <a:cubicBezTo>
                          <a:pt x="113" y="155"/>
                          <a:pt x="116" y="139"/>
                          <a:pt x="123" y="124"/>
                        </a:cubicBezTo>
                        <a:cubicBezTo>
                          <a:pt x="130" y="109"/>
                          <a:pt x="146" y="95"/>
                          <a:pt x="154" y="76"/>
                        </a:cubicBezTo>
                        <a:cubicBezTo>
                          <a:pt x="162" y="57"/>
                          <a:pt x="167" y="22"/>
                          <a:pt x="170" y="8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2" name="Freeform 385"/>
                  <p:cNvSpPr>
                    <a:spLocks/>
                  </p:cNvSpPr>
                  <p:nvPr/>
                </p:nvSpPr>
                <p:spPr bwMode="auto">
                  <a:xfrm>
                    <a:off x="1980" y="3618"/>
                    <a:ext cx="112" cy="96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0" y="64"/>
                      </a:cxn>
                      <a:cxn ang="0">
                        <a:pos x="92" y="96"/>
                      </a:cxn>
                      <a:cxn ang="0">
                        <a:pos x="108" y="48"/>
                      </a:cxn>
                      <a:cxn ang="0">
                        <a:pos x="112" y="48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12" h="96">
                        <a:moveTo>
                          <a:pt x="4" y="0"/>
                        </a:moveTo>
                        <a:lnTo>
                          <a:pt x="4" y="0"/>
                        </a:lnTo>
                        <a:lnTo>
                          <a:pt x="0" y="64"/>
                        </a:lnTo>
                        <a:lnTo>
                          <a:pt x="92" y="96"/>
                        </a:lnTo>
                        <a:lnTo>
                          <a:pt x="108" y="48"/>
                        </a:lnTo>
                        <a:lnTo>
                          <a:pt x="112" y="48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3" name="Freeform 386"/>
                  <p:cNvSpPr>
                    <a:spLocks/>
                  </p:cNvSpPr>
                  <p:nvPr/>
                </p:nvSpPr>
                <p:spPr bwMode="auto">
                  <a:xfrm>
                    <a:off x="2208" y="3390"/>
                    <a:ext cx="160" cy="96"/>
                  </a:xfrm>
                  <a:custGeom>
                    <a:avLst/>
                    <a:gdLst/>
                    <a:ahLst/>
                    <a:cxnLst>
                      <a:cxn ang="0">
                        <a:pos x="28" y="4"/>
                      </a:cxn>
                      <a:cxn ang="0">
                        <a:pos x="84" y="32"/>
                      </a:cxn>
                      <a:cxn ang="0">
                        <a:pos x="96" y="20"/>
                      </a:cxn>
                      <a:cxn ang="0">
                        <a:pos x="104" y="0"/>
                      </a:cxn>
                      <a:cxn ang="0">
                        <a:pos x="136" y="4"/>
                      </a:cxn>
                      <a:cxn ang="0">
                        <a:pos x="144" y="32"/>
                      </a:cxn>
                      <a:cxn ang="0">
                        <a:pos x="160" y="60"/>
                      </a:cxn>
                      <a:cxn ang="0">
                        <a:pos x="160" y="84"/>
                      </a:cxn>
                      <a:cxn ang="0">
                        <a:pos x="128" y="92"/>
                      </a:cxn>
                      <a:cxn ang="0">
                        <a:pos x="100" y="92"/>
                      </a:cxn>
                      <a:cxn ang="0">
                        <a:pos x="56" y="96"/>
                      </a:cxn>
                      <a:cxn ang="0">
                        <a:pos x="12" y="84"/>
                      </a:cxn>
                      <a:cxn ang="0">
                        <a:pos x="0" y="66"/>
                      </a:cxn>
                      <a:cxn ang="0">
                        <a:pos x="28" y="4"/>
                      </a:cxn>
                    </a:cxnLst>
                    <a:rect l="0" t="0" r="r" b="b"/>
                    <a:pathLst>
                      <a:path w="160" h="96">
                        <a:moveTo>
                          <a:pt x="28" y="4"/>
                        </a:moveTo>
                        <a:lnTo>
                          <a:pt x="84" y="32"/>
                        </a:lnTo>
                        <a:lnTo>
                          <a:pt x="96" y="20"/>
                        </a:lnTo>
                        <a:lnTo>
                          <a:pt x="104" y="0"/>
                        </a:lnTo>
                        <a:lnTo>
                          <a:pt x="136" y="4"/>
                        </a:lnTo>
                        <a:lnTo>
                          <a:pt x="144" y="32"/>
                        </a:lnTo>
                        <a:lnTo>
                          <a:pt x="160" y="60"/>
                        </a:lnTo>
                        <a:lnTo>
                          <a:pt x="160" y="84"/>
                        </a:lnTo>
                        <a:lnTo>
                          <a:pt x="128" y="92"/>
                        </a:lnTo>
                        <a:lnTo>
                          <a:pt x="100" y="92"/>
                        </a:lnTo>
                        <a:lnTo>
                          <a:pt x="56" y="96"/>
                        </a:lnTo>
                        <a:lnTo>
                          <a:pt x="12" y="84"/>
                        </a:lnTo>
                        <a:lnTo>
                          <a:pt x="0" y="66"/>
                        </a:lnTo>
                        <a:lnTo>
                          <a:pt x="28" y="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4" name="Freeform 387"/>
                  <p:cNvSpPr>
                    <a:spLocks/>
                  </p:cNvSpPr>
                  <p:nvPr/>
                </p:nvSpPr>
                <p:spPr bwMode="auto">
                  <a:xfrm>
                    <a:off x="2220" y="3360"/>
                    <a:ext cx="63" cy="94"/>
                  </a:xfrm>
                  <a:custGeom>
                    <a:avLst/>
                    <a:gdLst/>
                    <a:ahLst/>
                    <a:cxnLst>
                      <a:cxn ang="0">
                        <a:pos x="24" y="0"/>
                      </a:cxn>
                      <a:cxn ang="0">
                        <a:pos x="13" y="11"/>
                      </a:cxn>
                      <a:cxn ang="0">
                        <a:pos x="0" y="22"/>
                      </a:cxn>
                      <a:cxn ang="0">
                        <a:pos x="24" y="94"/>
                      </a:cxn>
                      <a:cxn ang="0">
                        <a:pos x="63" y="54"/>
                      </a:cxn>
                      <a:cxn ang="0">
                        <a:pos x="17" y="7"/>
                      </a:cxn>
                    </a:cxnLst>
                    <a:rect l="0" t="0" r="r" b="b"/>
                    <a:pathLst>
                      <a:path w="63" h="94">
                        <a:moveTo>
                          <a:pt x="24" y="0"/>
                        </a:moveTo>
                        <a:cubicBezTo>
                          <a:pt x="18" y="11"/>
                          <a:pt x="26" y="11"/>
                          <a:pt x="13" y="11"/>
                        </a:cubicBezTo>
                        <a:lnTo>
                          <a:pt x="0" y="22"/>
                        </a:lnTo>
                        <a:lnTo>
                          <a:pt x="24" y="94"/>
                        </a:lnTo>
                        <a:lnTo>
                          <a:pt x="63" y="54"/>
                        </a:lnTo>
                        <a:lnTo>
                          <a:pt x="17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" name="Freeform 388"/>
                  <p:cNvSpPr>
                    <a:spLocks/>
                  </p:cNvSpPr>
                  <p:nvPr/>
                </p:nvSpPr>
                <p:spPr bwMode="auto">
                  <a:xfrm>
                    <a:off x="2292" y="3369"/>
                    <a:ext cx="56" cy="81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36" y="11"/>
                      </a:cxn>
                      <a:cxn ang="0">
                        <a:pos x="56" y="9"/>
                      </a:cxn>
                      <a:cxn ang="0">
                        <a:pos x="40" y="81"/>
                      </a:cxn>
                      <a:cxn ang="0">
                        <a:pos x="0" y="49"/>
                      </a:cxn>
                      <a:cxn ang="0">
                        <a:pos x="32" y="7"/>
                      </a:cxn>
                    </a:cxnLst>
                    <a:rect l="0" t="0" r="r" b="b"/>
                    <a:pathLst>
                      <a:path w="56" h="81">
                        <a:moveTo>
                          <a:pt x="25" y="0"/>
                        </a:moveTo>
                        <a:cubicBezTo>
                          <a:pt x="31" y="11"/>
                          <a:pt x="23" y="11"/>
                          <a:pt x="36" y="11"/>
                        </a:cubicBezTo>
                        <a:lnTo>
                          <a:pt x="56" y="9"/>
                        </a:lnTo>
                        <a:lnTo>
                          <a:pt x="40" y="81"/>
                        </a:lnTo>
                        <a:lnTo>
                          <a:pt x="0" y="49"/>
                        </a:lnTo>
                        <a:lnTo>
                          <a:pt x="32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8" name="Freeform 389" descr="Коричневый мрамор"/>
              <p:cNvSpPr>
                <a:spLocks/>
              </p:cNvSpPr>
              <p:nvPr/>
            </p:nvSpPr>
            <p:spPr bwMode="auto">
              <a:xfrm>
                <a:off x="1104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" name="Freeform 390"/>
            <p:cNvSpPr>
              <a:spLocks/>
            </p:cNvSpPr>
            <p:nvPr/>
          </p:nvSpPr>
          <p:spPr bwMode="auto">
            <a:xfrm>
              <a:off x="960" y="3629"/>
              <a:ext cx="121" cy="10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7" y="27"/>
                </a:cxn>
                <a:cxn ang="0">
                  <a:pos x="4" y="72"/>
                </a:cxn>
                <a:cxn ang="0">
                  <a:pos x="34" y="102"/>
                </a:cxn>
                <a:cxn ang="0">
                  <a:pos x="64" y="99"/>
                </a:cxn>
                <a:cxn ang="0">
                  <a:pos x="76" y="93"/>
                </a:cxn>
                <a:cxn ang="0">
                  <a:pos x="85" y="93"/>
                </a:cxn>
                <a:cxn ang="0">
                  <a:pos x="94" y="90"/>
                </a:cxn>
                <a:cxn ang="0">
                  <a:pos x="121" y="24"/>
                </a:cxn>
              </a:cxnLst>
              <a:rect l="0" t="0" r="r" b="b"/>
              <a:pathLst>
                <a:path w="121" h="106">
                  <a:moveTo>
                    <a:pt x="43" y="0"/>
                  </a:moveTo>
                  <a:cubicBezTo>
                    <a:pt x="37" y="5"/>
                    <a:pt x="13" y="15"/>
                    <a:pt x="7" y="27"/>
                  </a:cubicBezTo>
                  <a:cubicBezTo>
                    <a:pt x="1" y="39"/>
                    <a:pt x="0" y="60"/>
                    <a:pt x="4" y="72"/>
                  </a:cubicBezTo>
                  <a:cubicBezTo>
                    <a:pt x="8" y="84"/>
                    <a:pt x="24" y="98"/>
                    <a:pt x="34" y="102"/>
                  </a:cubicBezTo>
                  <a:cubicBezTo>
                    <a:pt x="44" y="106"/>
                    <a:pt x="57" y="100"/>
                    <a:pt x="64" y="99"/>
                  </a:cubicBezTo>
                  <a:cubicBezTo>
                    <a:pt x="71" y="98"/>
                    <a:pt x="72" y="94"/>
                    <a:pt x="76" y="93"/>
                  </a:cubicBezTo>
                  <a:cubicBezTo>
                    <a:pt x="80" y="92"/>
                    <a:pt x="82" y="93"/>
                    <a:pt x="85" y="93"/>
                  </a:cubicBezTo>
                  <a:cubicBezTo>
                    <a:pt x="88" y="93"/>
                    <a:pt x="88" y="101"/>
                    <a:pt x="94" y="90"/>
                  </a:cubicBezTo>
                  <a:cubicBezTo>
                    <a:pt x="100" y="79"/>
                    <a:pt x="116" y="38"/>
                    <a:pt x="121" y="24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Freeform 391"/>
            <p:cNvSpPr>
              <a:spLocks/>
            </p:cNvSpPr>
            <p:nvPr/>
          </p:nvSpPr>
          <p:spPr bwMode="auto">
            <a:xfrm>
              <a:off x="1440" y="3626"/>
              <a:ext cx="102" cy="10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6" y="18"/>
                </a:cxn>
                <a:cxn ang="0">
                  <a:pos x="101" y="42"/>
                </a:cxn>
                <a:cxn ang="0">
                  <a:pos x="95" y="81"/>
                </a:cxn>
                <a:cxn ang="0">
                  <a:pos x="71" y="99"/>
                </a:cxn>
                <a:cxn ang="0">
                  <a:pos x="38" y="99"/>
                </a:cxn>
                <a:cxn ang="0">
                  <a:pos x="20" y="84"/>
                </a:cxn>
                <a:cxn ang="0">
                  <a:pos x="2" y="51"/>
                </a:cxn>
                <a:cxn ang="0">
                  <a:pos x="5" y="18"/>
                </a:cxn>
              </a:cxnLst>
              <a:rect l="0" t="0" r="r" b="b"/>
              <a:pathLst>
                <a:path w="102" h="102">
                  <a:moveTo>
                    <a:pt x="56" y="0"/>
                  </a:moveTo>
                  <a:cubicBezTo>
                    <a:pt x="61" y="3"/>
                    <a:pt x="79" y="11"/>
                    <a:pt x="86" y="18"/>
                  </a:cubicBezTo>
                  <a:cubicBezTo>
                    <a:pt x="93" y="25"/>
                    <a:pt x="100" y="32"/>
                    <a:pt x="101" y="42"/>
                  </a:cubicBezTo>
                  <a:cubicBezTo>
                    <a:pt x="102" y="52"/>
                    <a:pt x="100" y="72"/>
                    <a:pt x="95" y="81"/>
                  </a:cubicBezTo>
                  <a:cubicBezTo>
                    <a:pt x="90" y="90"/>
                    <a:pt x="80" y="96"/>
                    <a:pt x="71" y="99"/>
                  </a:cubicBezTo>
                  <a:cubicBezTo>
                    <a:pt x="62" y="102"/>
                    <a:pt x="46" y="101"/>
                    <a:pt x="38" y="99"/>
                  </a:cubicBezTo>
                  <a:cubicBezTo>
                    <a:pt x="30" y="97"/>
                    <a:pt x="26" y="92"/>
                    <a:pt x="20" y="84"/>
                  </a:cubicBezTo>
                  <a:cubicBezTo>
                    <a:pt x="14" y="76"/>
                    <a:pt x="4" y="62"/>
                    <a:pt x="2" y="51"/>
                  </a:cubicBezTo>
                  <a:cubicBezTo>
                    <a:pt x="0" y="40"/>
                    <a:pt x="5" y="25"/>
                    <a:pt x="5" y="18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6" name="Group 347"/>
          <p:cNvGrpSpPr>
            <a:grpSpLocks/>
          </p:cNvGrpSpPr>
          <p:nvPr/>
        </p:nvGrpSpPr>
        <p:grpSpPr bwMode="auto">
          <a:xfrm>
            <a:off x="3214678" y="571480"/>
            <a:ext cx="928694" cy="1285884"/>
            <a:chOff x="3312" y="2640"/>
            <a:chExt cx="806" cy="1187"/>
          </a:xfrm>
        </p:grpSpPr>
        <p:pic>
          <p:nvPicPr>
            <p:cNvPr id="227" name="Picture 348" descr="girl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</p:spPr>
        </p:pic>
        <p:sp>
          <p:nvSpPr>
            <p:cNvPr id="228" name="Freeform 349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438" y="8"/>
                </a:cxn>
                <a:cxn ang="0">
                  <a:pos x="562" y="224"/>
                </a:cxn>
                <a:cxn ang="0">
                  <a:pos x="470" y="248"/>
                </a:cxn>
                <a:cxn ang="0">
                  <a:pos x="400" y="96"/>
                </a:cxn>
                <a:cxn ang="0">
                  <a:pos x="454" y="252"/>
                </a:cxn>
                <a:cxn ang="0">
                  <a:pos x="322" y="248"/>
                </a:cxn>
                <a:cxn ang="0">
                  <a:pos x="304" y="96"/>
                </a:cxn>
                <a:cxn ang="0">
                  <a:pos x="304" y="240"/>
                </a:cxn>
                <a:cxn ang="0">
                  <a:pos x="112" y="240"/>
                </a:cxn>
                <a:cxn ang="0">
                  <a:pos x="208" y="96"/>
                </a:cxn>
                <a:cxn ang="0">
                  <a:pos x="90" y="240"/>
                </a:cxn>
                <a:cxn ang="0">
                  <a:pos x="6" y="228"/>
                </a:cxn>
                <a:cxn ang="0">
                  <a:pos x="18" y="224"/>
                </a:cxn>
                <a:cxn ang="0">
                  <a:pos x="30" y="204"/>
                </a:cxn>
                <a:cxn ang="0">
                  <a:pos x="138" y="0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777777"/>
                </a:gs>
                <a:gs pos="50000">
                  <a:srgbClr val="333333"/>
                </a:gs>
                <a:gs pos="100000">
                  <a:srgbClr val="77777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Freeform 350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4" y="0"/>
                </a:cxn>
                <a:cxn ang="0">
                  <a:pos x="284" y="4"/>
                </a:cxn>
                <a:cxn ang="0">
                  <a:pos x="288" y="36"/>
                </a:cxn>
                <a:cxn ang="0">
                  <a:pos x="0" y="36"/>
                </a:cxn>
                <a:cxn ang="0">
                  <a:pos x="0" y="0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D4D4D"/>
                </a:gs>
                <a:gs pos="50000">
                  <a:schemeClr val="tx1"/>
                </a:gs>
                <a:gs pos="100000">
                  <a:srgbClr val="4D4D4D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0" name="Group 351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234" name="Freeform 352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" name="Oval 353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1" name="Group 354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232" name="Freeform 355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3" name="Oval 356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37" name="Равно 236"/>
          <p:cNvSpPr/>
          <p:nvPr/>
        </p:nvSpPr>
        <p:spPr>
          <a:xfrm>
            <a:off x="5715008" y="3071810"/>
            <a:ext cx="500066" cy="428628"/>
          </a:xfrm>
          <a:prstGeom prst="mathEqual">
            <a:avLst>
              <a:gd name="adj1" fmla="val 7619"/>
              <a:gd name="adj2" fmla="val 25397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38" name="Прямая соединительная линия 237"/>
          <p:cNvCxnSpPr/>
          <p:nvPr/>
        </p:nvCxnSpPr>
        <p:spPr>
          <a:xfrm>
            <a:off x="6357950" y="3286124"/>
            <a:ext cx="25717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9" name="Picture 70" descr="00004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1857364"/>
            <a:ext cx="849266" cy="1062218"/>
          </a:xfrm>
          <a:prstGeom prst="rect">
            <a:avLst/>
          </a:prstGeom>
          <a:noFill/>
        </p:spPr>
      </p:pic>
      <p:pic>
        <p:nvPicPr>
          <p:cNvPr id="240" name="Picture 70" descr="00004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3571876"/>
            <a:ext cx="849266" cy="1062218"/>
          </a:xfrm>
          <a:prstGeom prst="rect">
            <a:avLst/>
          </a:prstGeom>
          <a:noFill/>
        </p:spPr>
      </p:pic>
      <p:sp>
        <p:nvSpPr>
          <p:cNvPr id="241" name="Скругленный прямоугольник 240"/>
          <p:cNvSpPr/>
          <p:nvPr/>
        </p:nvSpPr>
        <p:spPr>
          <a:xfrm>
            <a:off x="6357950" y="1571612"/>
            <a:ext cx="2500330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6357950" y="3500438"/>
            <a:ext cx="2500330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4" name="Group 347"/>
          <p:cNvGrpSpPr>
            <a:grpSpLocks/>
          </p:cNvGrpSpPr>
          <p:nvPr/>
        </p:nvGrpSpPr>
        <p:grpSpPr bwMode="auto">
          <a:xfrm>
            <a:off x="7143768" y="1785926"/>
            <a:ext cx="928694" cy="1285884"/>
            <a:chOff x="3312" y="2640"/>
            <a:chExt cx="806" cy="1187"/>
          </a:xfrm>
        </p:grpSpPr>
        <p:pic>
          <p:nvPicPr>
            <p:cNvPr id="245" name="Picture 348" descr="girl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2" y="2640"/>
              <a:ext cx="806" cy="1187"/>
            </a:xfrm>
            <a:prstGeom prst="rect">
              <a:avLst/>
            </a:prstGeom>
            <a:noFill/>
          </p:spPr>
        </p:pic>
        <p:sp>
          <p:nvSpPr>
            <p:cNvPr id="246" name="Freeform 349"/>
            <p:cNvSpPr>
              <a:spLocks/>
            </p:cNvSpPr>
            <p:nvPr/>
          </p:nvSpPr>
          <p:spPr bwMode="auto">
            <a:xfrm>
              <a:off x="3442" y="3360"/>
              <a:ext cx="562" cy="252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438" y="8"/>
                </a:cxn>
                <a:cxn ang="0">
                  <a:pos x="562" y="224"/>
                </a:cxn>
                <a:cxn ang="0">
                  <a:pos x="470" y="248"/>
                </a:cxn>
                <a:cxn ang="0">
                  <a:pos x="400" y="96"/>
                </a:cxn>
                <a:cxn ang="0">
                  <a:pos x="454" y="252"/>
                </a:cxn>
                <a:cxn ang="0">
                  <a:pos x="322" y="248"/>
                </a:cxn>
                <a:cxn ang="0">
                  <a:pos x="304" y="96"/>
                </a:cxn>
                <a:cxn ang="0">
                  <a:pos x="304" y="240"/>
                </a:cxn>
                <a:cxn ang="0">
                  <a:pos x="112" y="240"/>
                </a:cxn>
                <a:cxn ang="0">
                  <a:pos x="208" y="96"/>
                </a:cxn>
                <a:cxn ang="0">
                  <a:pos x="90" y="240"/>
                </a:cxn>
                <a:cxn ang="0">
                  <a:pos x="6" y="228"/>
                </a:cxn>
                <a:cxn ang="0">
                  <a:pos x="18" y="224"/>
                </a:cxn>
                <a:cxn ang="0">
                  <a:pos x="30" y="204"/>
                </a:cxn>
                <a:cxn ang="0">
                  <a:pos x="138" y="0"/>
                </a:cxn>
              </a:cxnLst>
              <a:rect l="0" t="0" r="r" b="b"/>
              <a:pathLst>
                <a:path w="562" h="252">
                  <a:moveTo>
                    <a:pt x="138" y="0"/>
                  </a:moveTo>
                  <a:lnTo>
                    <a:pt x="438" y="8"/>
                  </a:lnTo>
                  <a:lnTo>
                    <a:pt x="562" y="224"/>
                  </a:lnTo>
                  <a:lnTo>
                    <a:pt x="470" y="248"/>
                  </a:lnTo>
                  <a:lnTo>
                    <a:pt x="400" y="96"/>
                  </a:lnTo>
                  <a:lnTo>
                    <a:pt x="454" y="252"/>
                  </a:lnTo>
                  <a:lnTo>
                    <a:pt x="322" y="248"/>
                  </a:lnTo>
                  <a:lnTo>
                    <a:pt x="304" y="96"/>
                  </a:lnTo>
                  <a:lnTo>
                    <a:pt x="304" y="240"/>
                  </a:lnTo>
                  <a:lnTo>
                    <a:pt x="112" y="240"/>
                  </a:lnTo>
                  <a:lnTo>
                    <a:pt x="208" y="96"/>
                  </a:lnTo>
                  <a:lnTo>
                    <a:pt x="90" y="240"/>
                  </a:lnTo>
                  <a:cubicBezTo>
                    <a:pt x="59" y="239"/>
                    <a:pt x="36" y="235"/>
                    <a:pt x="6" y="228"/>
                  </a:cubicBezTo>
                  <a:cubicBezTo>
                    <a:pt x="0" y="227"/>
                    <a:pt x="14" y="228"/>
                    <a:pt x="18" y="224"/>
                  </a:cubicBezTo>
                  <a:cubicBezTo>
                    <a:pt x="25" y="217"/>
                    <a:pt x="4" y="241"/>
                    <a:pt x="30" y="204"/>
                  </a:cubicBezTo>
                  <a:lnTo>
                    <a:pt x="138" y="0"/>
                  </a:lnTo>
                  <a:close/>
                </a:path>
              </a:pathLst>
            </a:custGeom>
            <a:gradFill rotWithShape="1">
              <a:gsLst>
                <a:gs pos="0">
                  <a:srgbClr val="777777"/>
                </a:gs>
                <a:gs pos="50000">
                  <a:srgbClr val="333333"/>
                </a:gs>
                <a:gs pos="100000">
                  <a:srgbClr val="77777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Freeform 350"/>
            <p:cNvSpPr>
              <a:spLocks/>
            </p:cNvSpPr>
            <p:nvPr/>
          </p:nvSpPr>
          <p:spPr bwMode="auto">
            <a:xfrm>
              <a:off x="3584" y="3328"/>
              <a:ext cx="288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4" y="0"/>
                </a:cxn>
                <a:cxn ang="0">
                  <a:pos x="284" y="4"/>
                </a:cxn>
                <a:cxn ang="0">
                  <a:pos x="288" y="36"/>
                </a:cxn>
                <a:cxn ang="0">
                  <a:pos x="0" y="36"/>
                </a:cxn>
                <a:cxn ang="0">
                  <a:pos x="0" y="0"/>
                </a:cxn>
              </a:cxnLst>
              <a:rect l="0" t="0" r="r" b="b"/>
              <a:pathLst>
                <a:path w="288" h="36">
                  <a:moveTo>
                    <a:pt x="4" y="0"/>
                  </a:moveTo>
                  <a:cubicBezTo>
                    <a:pt x="11" y="0"/>
                    <a:pt x="17" y="0"/>
                    <a:pt x="24" y="0"/>
                  </a:cubicBezTo>
                  <a:lnTo>
                    <a:pt x="284" y="4"/>
                  </a:lnTo>
                  <a:lnTo>
                    <a:pt x="288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D4D4D"/>
                </a:gs>
                <a:gs pos="50000">
                  <a:schemeClr val="tx1"/>
                </a:gs>
                <a:gs pos="100000">
                  <a:srgbClr val="4D4D4D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8" name="Group 351"/>
            <p:cNvGrpSpPr>
              <a:grpSpLocks/>
            </p:cNvGrpSpPr>
            <p:nvPr/>
          </p:nvGrpSpPr>
          <p:grpSpPr bwMode="auto">
            <a:xfrm rot="720688">
              <a:off x="3744" y="2640"/>
              <a:ext cx="240" cy="192"/>
              <a:chOff x="4224" y="3648"/>
              <a:chExt cx="576" cy="384"/>
            </a:xfrm>
          </p:grpSpPr>
          <p:sp>
            <p:nvSpPr>
              <p:cNvPr id="252" name="Freeform 352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3" name="Oval 353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9" name="Group 354"/>
            <p:cNvGrpSpPr>
              <a:grpSpLocks/>
            </p:cNvGrpSpPr>
            <p:nvPr/>
          </p:nvGrpSpPr>
          <p:grpSpPr bwMode="auto">
            <a:xfrm rot="-4571917">
              <a:off x="3432" y="2664"/>
              <a:ext cx="240" cy="192"/>
              <a:chOff x="4224" y="3648"/>
              <a:chExt cx="576" cy="384"/>
            </a:xfrm>
          </p:grpSpPr>
          <p:sp>
            <p:nvSpPr>
              <p:cNvPr id="250" name="Freeform 355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" name="Oval 356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54" name="Group 582"/>
          <p:cNvGrpSpPr>
            <a:grpSpLocks/>
          </p:cNvGrpSpPr>
          <p:nvPr/>
        </p:nvGrpSpPr>
        <p:grpSpPr bwMode="auto">
          <a:xfrm>
            <a:off x="8001024" y="1714488"/>
            <a:ext cx="928694" cy="1352569"/>
            <a:chOff x="864" y="2928"/>
            <a:chExt cx="768" cy="1110"/>
          </a:xfrm>
        </p:grpSpPr>
        <p:grpSp>
          <p:nvGrpSpPr>
            <p:cNvPr id="255" name="Group 370"/>
            <p:cNvGrpSpPr>
              <a:grpSpLocks/>
            </p:cNvGrpSpPr>
            <p:nvPr/>
          </p:nvGrpSpPr>
          <p:grpSpPr bwMode="auto">
            <a:xfrm>
              <a:off x="864" y="2928"/>
              <a:ext cx="768" cy="1110"/>
              <a:chOff x="864" y="2922"/>
              <a:chExt cx="768" cy="1110"/>
            </a:xfrm>
          </p:grpSpPr>
          <p:grpSp>
            <p:nvGrpSpPr>
              <p:cNvPr id="258" name="Group 371"/>
              <p:cNvGrpSpPr>
                <a:grpSpLocks/>
              </p:cNvGrpSpPr>
              <p:nvPr/>
            </p:nvGrpSpPr>
            <p:grpSpPr bwMode="auto">
              <a:xfrm>
                <a:off x="864" y="2922"/>
                <a:ext cx="768" cy="1110"/>
                <a:chOff x="1824" y="2880"/>
                <a:chExt cx="870" cy="1279"/>
              </a:xfrm>
            </p:grpSpPr>
            <p:pic>
              <p:nvPicPr>
                <p:cNvPr id="260" name="Picture 372" descr="girl5o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824" y="2880"/>
                  <a:ext cx="870" cy="1279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61" name="Group 373"/>
                <p:cNvGrpSpPr>
                  <a:grpSpLocks/>
                </p:cNvGrpSpPr>
                <p:nvPr/>
              </p:nvGrpSpPr>
              <p:grpSpPr bwMode="auto">
                <a:xfrm>
                  <a:off x="1980" y="3360"/>
                  <a:ext cx="600" cy="715"/>
                  <a:chOff x="1980" y="3360"/>
                  <a:chExt cx="600" cy="715"/>
                </a:xfrm>
              </p:grpSpPr>
              <p:sp>
                <p:nvSpPr>
                  <p:cNvPr id="262" name="Freeform 374"/>
                  <p:cNvSpPr>
                    <a:spLocks/>
                  </p:cNvSpPr>
                  <p:nvPr/>
                </p:nvSpPr>
                <p:spPr bwMode="auto">
                  <a:xfrm>
                    <a:off x="2030" y="3380"/>
                    <a:ext cx="478" cy="695"/>
                  </a:xfrm>
                  <a:custGeom>
                    <a:avLst/>
                    <a:gdLst/>
                    <a:ahLst/>
                    <a:cxnLst>
                      <a:cxn ang="0">
                        <a:pos x="146" y="6"/>
                      </a:cxn>
                      <a:cxn ang="0">
                        <a:pos x="206" y="10"/>
                      </a:cxn>
                      <a:cxn ang="0">
                        <a:pos x="190" y="61"/>
                      </a:cxn>
                      <a:cxn ang="0">
                        <a:pos x="190" y="97"/>
                      </a:cxn>
                      <a:cxn ang="0">
                        <a:pos x="340" y="97"/>
                      </a:cxn>
                      <a:cxn ang="0">
                        <a:pos x="322" y="28"/>
                      </a:cxn>
                      <a:cxn ang="0">
                        <a:pos x="322" y="6"/>
                      </a:cxn>
                      <a:cxn ang="0">
                        <a:pos x="350" y="6"/>
                      </a:cxn>
                      <a:cxn ang="0">
                        <a:pos x="370" y="18"/>
                      </a:cxn>
                      <a:cxn ang="0">
                        <a:pos x="398" y="94"/>
                      </a:cxn>
                      <a:cxn ang="0">
                        <a:pos x="414" y="170"/>
                      </a:cxn>
                      <a:cxn ang="0">
                        <a:pos x="414" y="262"/>
                      </a:cxn>
                      <a:cxn ang="0">
                        <a:pos x="442" y="318"/>
                      </a:cxn>
                      <a:cxn ang="0">
                        <a:pos x="466" y="412"/>
                      </a:cxn>
                      <a:cxn ang="0">
                        <a:pos x="478" y="518"/>
                      </a:cxn>
                      <a:cxn ang="0">
                        <a:pos x="466" y="604"/>
                      </a:cxn>
                      <a:cxn ang="0">
                        <a:pos x="446" y="682"/>
                      </a:cxn>
                      <a:cxn ang="0">
                        <a:pos x="438" y="682"/>
                      </a:cxn>
                      <a:cxn ang="0">
                        <a:pos x="418" y="678"/>
                      </a:cxn>
                      <a:cxn ang="0">
                        <a:pos x="402" y="670"/>
                      </a:cxn>
                      <a:cxn ang="0">
                        <a:pos x="374" y="650"/>
                      </a:cxn>
                      <a:cxn ang="0">
                        <a:pos x="346" y="634"/>
                      </a:cxn>
                      <a:cxn ang="0">
                        <a:pos x="322" y="637"/>
                      </a:cxn>
                      <a:cxn ang="0">
                        <a:pos x="292" y="637"/>
                      </a:cxn>
                      <a:cxn ang="0">
                        <a:pos x="274" y="652"/>
                      </a:cxn>
                      <a:cxn ang="0">
                        <a:pos x="244" y="667"/>
                      </a:cxn>
                      <a:cxn ang="0">
                        <a:pos x="226" y="652"/>
                      </a:cxn>
                      <a:cxn ang="0">
                        <a:pos x="166" y="638"/>
                      </a:cxn>
                      <a:cxn ang="0">
                        <a:pos x="142" y="634"/>
                      </a:cxn>
                      <a:cxn ang="0">
                        <a:pos x="114" y="646"/>
                      </a:cxn>
                      <a:cxn ang="0">
                        <a:pos x="74" y="674"/>
                      </a:cxn>
                      <a:cxn ang="0">
                        <a:pos x="46" y="686"/>
                      </a:cxn>
                      <a:cxn ang="0">
                        <a:pos x="34" y="652"/>
                      </a:cxn>
                      <a:cxn ang="0">
                        <a:pos x="4" y="571"/>
                      </a:cxn>
                      <a:cxn ang="0">
                        <a:pos x="10" y="499"/>
                      </a:cxn>
                      <a:cxn ang="0">
                        <a:pos x="16" y="427"/>
                      </a:cxn>
                      <a:cxn ang="0">
                        <a:pos x="46" y="337"/>
                      </a:cxn>
                      <a:cxn ang="0">
                        <a:pos x="78" y="270"/>
                      </a:cxn>
                      <a:cxn ang="0">
                        <a:pos x="86" y="222"/>
                      </a:cxn>
                      <a:cxn ang="0">
                        <a:pos x="82" y="172"/>
                      </a:cxn>
                      <a:cxn ang="0">
                        <a:pos x="94" y="127"/>
                      </a:cxn>
                      <a:cxn ang="0">
                        <a:pos x="130" y="76"/>
                      </a:cxn>
                      <a:cxn ang="0">
                        <a:pos x="136" y="49"/>
                      </a:cxn>
                      <a:cxn ang="0">
                        <a:pos x="146" y="6"/>
                      </a:cxn>
                    </a:cxnLst>
                    <a:rect l="0" t="0" r="r" b="b"/>
                    <a:pathLst>
                      <a:path w="478" h="695">
                        <a:moveTo>
                          <a:pt x="146" y="6"/>
                        </a:moveTo>
                        <a:cubicBezTo>
                          <a:pt x="158" y="0"/>
                          <a:pt x="199" y="1"/>
                          <a:pt x="206" y="10"/>
                        </a:cubicBezTo>
                        <a:cubicBezTo>
                          <a:pt x="213" y="19"/>
                          <a:pt x="193" y="47"/>
                          <a:pt x="190" y="61"/>
                        </a:cubicBezTo>
                        <a:cubicBezTo>
                          <a:pt x="187" y="75"/>
                          <a:pt x="165" y="91"/>
                          <a:pt x="190" y="97"/>
                        </a:cubicBezTo>
                        <a:cubicBezTo>
                          <a:pt x="215" y="103"/>
                          <a:pt x="318" y="109"/>
                          <a:pt x="340" y="97"/>
                        </a:cubicBezTo>
                        <a:cubicBezTo>
                          <a:pt x="362" y="85"/>
                          <a:pt x="325" y="43"/>
                          <a:pt x="322" y="28"/>
                        </a:cubicBezTo>
                        <a:cubicBezTo>
                          <a:pt x="319" y="13"/>
                          <a:pt x="317" y="10"/>
                          <a:pt x="322" y="6"/>
                        </a:cubicBezTo>
                        <a:cubicBezTo>
                          <a:pt x="327" y="2"/>
                          <a:pt x="342" y="4"/>
                          <a:pt x="350" y="6"/>
                        </a:cubicBezTo>
                        <a:cubicBezTo>
                          <a:pt x="358" y="8"/>
                          <a:pt x="362" y="3"/>
                          <a:pt x="370" y="18"/>
                        </a:cubicBezTo>
                        <a:cubicBezTo>
                          <a:pt x="378" y="33"/>
                          <a:pt x="391" y="69"/>
                          <a:pt x="398" y="94"/>
                        </a:cubicBezTo>
                        <a:cubicBezTo>
                          <a:pt x="405" y="119"/>
                          <a:pt x="411" y="142"/>
                          <a:pt x="414" y="170"/>
                        </a:cubicBezTo>
                        <a:cubicBezTo>
                          <a:pt x="417" y="198"/>
                          <a:pt x="409" y="237"/>
                          <a:pt x="414" y="262"/>
                        </a:cubicBezTo>
                        <a:cubicBezTo>
                          <a:pt x="419" y="287"/>
                          <a:pt x="433" y="293"/>
                          <a:pt x="442" y="318"/>
                        </a:cubicBezTo>
                        <a:cubicBezTo>
                          <a:pt x="451" y="343"/>
                          <a:pt x="460" y="379"/>
                          <a:pt x="466" y="412"/>
                        </a:cubicBezTo>
                        <a:cubicBezTo>
                          <a:pt x="472" y="445"/>
                          <a:pt x="478" y="486"/>
                          <a:pt x="478" y="518"/>
                        </a:cubicBezTo>
                        <a:cubicBezTo>
                          <a:pt x="478" y="550"/>
                          <a:pt x="471" y="577"/>
                          <a:pt x="466" y="604"/>
                        </a:cubicBezTo>
                        <a:cubicBezTo>
                          <a:pt x="461" y="631"/>
                          <a:pt x="451" y="669"/>
                          <a:pt x="446" y="682"/>
                        </a:cubicBezTo>
                        <a:cubicBezTo>
                          <a:pt x="441" y="695"/>
                          <a:pt x="443" y="683"/>
                          <a:pt x="438" y="682"/>
                        </a:cubicBezTo>
                        <a:cubicBezTo>
                          <a:pt x="433" y="681"/>
                          <a:pt x="424" y="680"/>
                          <a:pt x="418" y="678"/>
                        </a:cubicBezTo>
                        <a:cubicBezTo>
                          <a:pt x="412" y="676"/>
                          <a:pt x="409" y="675"/>
                          <a:pt x="402" y="670"/>
                        </a:cubicBezTo>
                        <a:cubicBezTo>
                          <a:pt x="395" y="665"/>
                          <a:pt x="383" y="656"/>
                          <a:pt x="374" y="650"/>
                        </a:cubicBezTo>
                        <a:cubicBezTo>
                          <a:pt x="365" y="644"/>
                          <a:pt x="355" y="636"/>
                          <a:pt x="346" y="634"/>
                        </a:cubicBezTo>
                        <a:cubicBezTo>
                          <a:pt x="337" y="632"/>
                          <a:pt x="331" y="636"/>
                          <a:pt x="322" y="637"/>
                        </a:cubicBezTo>
                        <a:cubicBezTo>
                          <a:pt x="313" y="638"/>
                          <a:pt x="300" y="634"/>
                          <a:pt x="292" y="637"/>
                        </a:cubicBezTo>
                        <a:cubicBezTo>
                          <a:pt x="284" y="640"/>
                          <a:pt x="282" y="647"/>
                          <a:pt x="274" y="652"/>
                        </a:cubicBezTo>
                        <a:cubicBezTo>
                          <a:pt x="266" y="657"/>
                          <a:pt x="252" y="667"/>
                          <a:pt x="244" y="667"/>
                        </a:cubicBezTo>
                        <a:cubicBezTo>
                          <a:pt x="236" y="667"/>
                          <a:pt x="239" y="657"/>
                          <a:pt x="226" y="652"/>
                        </a:cubicBezTo>
                        <a:cubicBezTo>
                          <a:pt x="213" y="647"/>
                          <a:pt x="180" y="641"/>
                          <a:pt x="166" y="638"/>
                        </a:cubicBezTo>
                        <a:cubicBezTo>
                          <a:pt x="152" y="635"/>
                          <a:pt x="151" y="633"/>
                          <a:pt x="142" y="634"/>
                        </a:cubicBezTo>
                        <a:cubicBezTo>
                          <a:pt x="133" y="635"/>
                          <a:pt x="125" y="639"/>
                          <a:pt x="114" y="646"/>
                        </a:cubicBezTo>
                        <a:cubicBezTo>
                          <a:pt x="103" y="653"/>
                          <a:pt x="85" y="667"/>
                          <a:pt x="74" y="674"/>
                        </a:cubicBezTo>
                        <a:cubicBezTo>
                          <a:pt x="63" y="681"/>
                          <a:pt x="53" y="690"/>
                          <a:pt x="46" y="686"/>
                        </a:cubicBezTo>
                        <a:cubicBezTo>
                          <a:pt x="39" y="682"/>
                          <a:pt x="41" y="671"/>
                          <a:pt x="34" y="652"/>
                        </a:cubicBezTo>
                        <a:cubicBezTo>
                          <a:pt x="27" y="633"/>
                          <a:pt x="8" y="596"/>
                          <a:pt x="4" y="571"/>
                        </a:cubicBezTo>
                        <a:cubicBezTo>
                          <a:pt x="0" y="546"/>
                          <a:pt x="8" y="523"/>
                          <a:pt x="10" y="499"/>
                        </a:cubicBezTo>
                        <a:cubicBezTo>
                          <a:pt x="12" y="475"/>
                          <a:pt x="10" y="454"/>
                          <a:pt x="16" y="427"/>
                        </a:cubicBezTo>
                        <a:cubicBezTo>
                          <a:pt x="22" y="400"/>
                          <a:pt x="36" y="363"/>
                          <a:pt x="46" y="337"/>
                        </a:cubicBezTo>
                        <a:cubicBezTo>
                          <a:pt x="56" y="311"/>
                          <a:pt x="71" y="289"/>
                          <a:pt x="78" y="270"/>
                        </a:cubicBezTo>
                        <a:cubicBezTo>
                          <a:pt x="85" y="251"/>
                          <a:pt x="85" y="238"/>
                          <a:pt x="86" y="222"/>
                        </a:cubicBezTo>
                        <a:cubicBezTo>
                          <a:pt x="87" y="206"/>
                          <a:pt x="81" y="188"/>
                          <a:pt x="82" y="172"/>
                        </a:cubicBezTo>
                        <a:cubicBezTo>
                          <a:pt x="83" y="156"/>
                          <a:pt x="86" y="143"/>
                          <a:pt x="94" y="127"/>
                        </a:cubicBezTo>
                        <a:cubicBezTo>
                          <a:pt x="102" y="111"/>
                          <a:pt x="123" y="89"/>
                          <a:pt x="130" y="76"/>
                        </a:cubicBezTo>
                        <a:cubicBezTo>
                          <a:pt x="137" y="63"/>
                          <a:pt x="133" y="61"/>
                          <a:pt x="136" y="49"/>
                        </a:cubicBezTo>
                        <a:cubicBezTo>
                          <a:pt x="139" y="37"/>
                          <a:pt x="134" y="12"/>
                          <a:pt x="146" y="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50000">
                        <a:schemeClr val="tx2"/>
                      </a:gs>
                      <a:gs pos="100000">
                        <a:srgbClr val="4D4D4D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3" name="Freeform 375"/>
                  <p:cNvSpPr>
                    <a:spLocks/>
                  </p:cNvSpPr>
                  <p:nvPr/>
                </p:nvSpPr>
                <p:spPr bwMode="auto">
                  <a:xfrm>
                    <a:off x="2276" y="3690"/>
                    <a:ext cx="16" cy="360"/>
                  </a:xfrm>
                  <a:custGeom>
                    <a:avLst/>
                    <a:gdLst/>
                    <a:ahLst/>
                    <a:cxnLst>
                      <a:cxn ang="0">
                        <a:pos x="0" y="360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16" h="360">
                        <a:moveTo>
                          <a:pt x="0" y="360"/>
                        </a:moveTo>
                        <a:lnTo>
                          <a:pt x="16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4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600"/>
                    <a:ext cx="33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5" name="Oval 377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3600"/>
                    <a:ext cx="96" cy="48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6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" name="Freeform 379"/>
                  <p:cNvSpPr>
                    <a:spLocks/>
                  </p:cNvSpPr>
                  <p:nvPr/>
                </p:nvSpPr>
                <p:spPr bwMode="auto">
                  <a:xfrm>
                    <a:off x="2056" y="3648"/>
                    <a:ext cx="104" cy="130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104" y="0"/>
                      </a:cxn>
                      <a:cxn ang="0">
                        <a:pos x="52" y="78"/>
                      </a:cxn>
                      <a:cxn ang="0">
                        <a:pos x="0" y="130"/>
                      </a:cxn>
                      <a:cxn ang="0">
                        <a:pos x="24" y="58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04" h="130">
                        <a:moveTo>
                          <a:pt x="56" y="0"/>
                        </a:moveTo>
                        <a:lnTo>
                          <a:pt x="104" y="0"/>
                        </a:lnTo>
                        <a:lnTo>
                          <a:pt x="52" y="78"/>
                        </a:lnTo>
                        <a:lnTo>
                          <a:pt x="0" y="130"/>
                        </a:lnTo>
                        <a:lnTo>
                          <a:pt x="24" y="58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" name="Freeform 380"/>
                  <p:cNvSpPr>
                    <a:spLocks/>
                  </p:cNvSpPr>
                  <p:nvPr/>
                </p:nvSpPr>
                <p:spPr bwMode="auto">
                  <a:xfrm>
                    <a:off x="2400" y="3648"/>
                    <a:ext cx="96" cy="134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0" y="0"/>
                      </a:cxn>
                      <a:cxn ang="0">
                        <a:pos x="44" y="82"/>
                      </a:cxn>
                      <a:cxn ang="0">
                        <a:pos x="96" y="134"/>
                      </a:cxn>
                      <a:cxn ang="0">
                        <a:pos x="80" y="58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96" h="134">
                        <a:moveTo>
                          <a:pt x="48" y="0"/>
                        </a:moveTo>
                        <a:lnTo>
                          <a:pt x="0" y="0"/>
                        </a:lnTo>
                        <a:lnTo>
                          <a:pt x="44" y="82"/>
                        </a:lnTo>
                        <a:lnTo>
                          <a:pt x="96" y="134"/>
                        </a:lnTo>
                        <a:lnTo>
                          <a:pt x="80" y="58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635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3504"/>
                    <a:ext cx="48" cy="48"/>
                  </a:xfrm>
                  <a:prstGeom prst="rect">
                    <a:avLst/>
                  </a:prstGeom>
                  <a:solidFill>
                    <a:srgbClr val="333333"/>
                  </a:solidFill>
                  <a:ln w="31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0" name="Freeform 382"/>
                  <p:cNvSpPr>
                    <a:spLocks/>
                  </p:cNvSpPr>
                  <p:nvPr/>
                </p:nvSpPr>
                <p:spPr bwMode="auto">
                  <a:xfrm>
                    <a:off x="2400" y="3385"/>
                    <a:ext cx="159" cy="315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66" y="29"/>
                      </a:cxn>
                      <a:cxn ang="0">
                        <a:pos x="138" y="84"/>
                      </a:cxn>
                      <a:cxn ang="0">
                        <a:pos x="148" y="145"/>
                      </a:cxn>
                      <a:cxn ang="0">
                        <a:pos x="152" y="185"/>
                      </a:cxn>
                      <a:cxn ang="0">
                        <a:pos x="159" y="243"/>
                      </a:cxn>
                      <a:cxn ang="0">
                        <a:pos x="152" y="289"/>
                      </a:cxn>
                      <a:cxn ang="0">
                        <a:pos x="129" y="305"/>
                      </a:cxn>
                      <a:cxn ang="0">
                        <a:pos x="105" y="308"/>
                      </a:cxn>
                      <a:cxn ang="0">
                        <a:pos x="84" y="313"/>
                      </a:cxn>
                      <a:cxn ang="0">
                        <a:pos x="72" y="297"/>
                      </a:cxn>
                      <a:cxn ang="0">
                        <a:pos x="52" y="261"/>
                      </a:cxn>
                      <a:cxn ang="0">
                        <a:pos x="52" y="221"/>
                      </a:cxn>
                      <a:cxn ang="0">
                        <a:pos x="48" y="193"/>
                      </a:cxn>
                      <a:cxn ang="0">
                        <a:pos x="48" y="161"/>
                      </a:cxn>
                      <a:cxn ang="0">
                        <a:pos x="36" y="117"/>
                      </a:cxn>
                      <a:cxn ang="0">
                        <a:pos x="20" y="7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159" h="315">
                        <a:moveTo>
                          <a:pt x="0" y="5"/>
                        </a:moveTo>
                        <a:cubicBezTo>
                          <a:pt x="6" y="0"/>
                          <a:pt x="43" y="16"/>
                          <a:pt x="66" y="29"/>
                        </a:cubicBezTo>
                        <a:cubicBezTo>
                          <a:pt x="89" y="42"/>
                          <a:pt x="124" y="65"/>
                          <a:pt x="138" y="84"/>
                        </a:cubicBezTo>
                        <a:cubicBezTo>
                          <a:pt x="151" y="103"/>
                          <a:pt x="146" y="128"/>
                          <a:pt x="148" y="145"/>
                        </a:cubicBezTo>
                        <a:cubicBezTo>
                          <a:pt x="151" y="163"/>
                          <a:pt x="150" y="169"/>
                          <a:pt x="152" y="185"/>
                        </a:cubicBezTo>
                        <a:cubicBezTo>
                          <a:pt x="154" y="202"/>
                          <a:pt x="159" y="226"/>
                          <a:pt x="159" y="243"/>
                        </a:cubicBezTo>
                        <a:cubicBezTo>
                          <a:pt x="159" y="260"/>
                          <a:pt x="157" y="279"/>
                          <a:pt x="152" y="289"/>
                        </a:cubicBezTo>
                        <a:cubicBezTo>
                          <a:pt x="147" y="299"/>
                          <a:pt x="137" y="302"/>
                          <a:pt x="129" y="305"/>
                        </a:cubicBezTo>
                        <a:cubicBezTo>
                          <a:pt x="121" y="308"/>
                          <a:pt x="112" y="307"/>
                          <a:pt x="105" y="308"/>
                        </a:cubicBezTo>
                        <a:cubicBezTo>
                          <a:pt x="98" y="309"/>
                          <a:pt x="89" y="315"/>
                          <a:pt x="84" y="313"/>
                        </a:cubicBezTo>
                        <a:cubicBezTo>
                          <a:pt x="79" y="311"/>
                          <a:pt x="77" y="306"/>
                          <a:pt x="72" y="297"/>
                        </a:cubicBezTo>
                        <a:cubicBezTo>
                          <a:pt x="67" y="288"/>
                          <a:pt x="55" y="274"/>
                          <a:pt x="52" y="261"/>
                        </a:cubicBezTo>
                        <a:cubicBezTo>
                          <a:pt x="49" y="248"/>
                          <a:pt x="53" y="232"/>
                          <a:pt x="52" y="221"/>
                        </a:cubicBezTo>
                        <a:cubicBezTo>
                          <a:pt x="51" y="210"/>
                          <a:pt x="49" y="203"/>
                          <a:pt x="48" y="193"/>
                        </a:cubicBezTo>
                        <a:cubicBezTo>
                          <a:pt x="47" y="183"/>
                          <a:pt x="50" y="174"/>
                          <a:pt x="48" y="161"/>
                        </a:cubicBezTo>
                        <a:cubicBezTo>
                          <a:pt x="46" y="148"/>
                          <a:pt x="41" y="131"/>
                          <a:pt x="36" y="117"/>
                        </a:cubicBezTo>
                        <a:cubicBezTo>
                          <a:pt x="31" y="103"/>
                          <a:pt x="26" y="96"/>
                          <a:pt x="20" y="77"/>
                        </a:cubicBezTo>
                        <a:cubicBezTo>
                          <a:pt x="14" y="58"/>
                          <a:pt x="4" y="20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1" name="Freeform 383"/>
                  <p:cNvSpPr>
                    <a:spLocks/>
                  </p:cNvSpPr>
                  <p:nvPr/>
                </p:nvSpPr>
                <p:spPr bwMode="auto">
                  <a:xfrm>
                    <a:off x="2460" y="3614"/>
                    <a:ext cx="120" cy="84"/>
                  </a:xfrm>
                  <a:custGeom>
                    <a:avLst/>
                    <a:gdLst/>
                    <a:ahLst/>
                    <a:cxnLst>
                      <a:cxn ang="0">
                        <a:pos x="116" y="0"/>
                      </a:cxn>
                      <a:cxn ang="0">
                        <a:pos x="112" y="0"/>
                      </a:cxn>
                      <a:cxn ang="0">
                        <a:pos x="120" y="60"/>
                      </a:cxn>
                      <a:cxn ang="0">
                        <a:pos x="24" y="84"/>
                      </a:cxn>
                      <a:cxn ang="0">
                        <a:pos x="0" y="44"/>
                      </a:cxn>
                      <a:cxn ang="0">
                        <a:pos x="0" y="48"/>
                      </a:cxn>
                      <a:cxn ang="0">
                        <a:pos x="116" y="0"/>
                      </a:cxn>
                    </a:cxnLst>
                    <a:rect l="0" t="0" r="r" b="b"/>
                    <a:pathLst>
                      <a:path w="120" h="84">
                        <a:moveTo>
                          <a:pt x="116" y="0"/>
                        </a:moveTo>
                        <a:lnTo>
                          <a:pt x="112" y="0"/>
                        </a:lnTo>
                        <a:lnTo>
                          <a:pt x="120" y="60"/>
                        </a:lnTo>
                        <a:lnTo>
                          <a:pt x="24" y="84"/>
                        </a:lnTo>
                        <a:lnTo>
                          <a:pt x="0" y="44"/>
                        </a:lnTo>
                        <a:lnTo>
                          <a:pt x="0" y="48"/>
                        </a:lnTo>
                        <a:lnTo>
                          <a:pt x="116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2" name="Freeform 384"/>
                  <p:cNvSpPr>
                    <a:spLocks/>
                  </p:cNvSpPr>
                  <p:nvPr/>
                </p:nvSpPr>
                <p:spPr bwMode="auto">
                  <a:xfrm>
                    <a:off x="2002" y="3374"/>
                    <a:ext cx="170" cy="322"/>
                  </a:xfrm>
                  <a:custGeom>
                    <a:avLst/>
                    <a:gdLst/>
                    <a:ahLst/>
                    <a:cxnLst>
                      <a:cxn ang="0">
                        <a:pos x="170" y="8"/>
                      </a:cxn>
                      <a:cxn ang="0">
                        <a:pos x="93" y="36"/>
                      </a:cxn>
                      <a:cxn ang="0">
                        <a:pos x="21" y="91"/>
                      </a:cxn>
                      <a:cxn ang="0">
                        <a:pos x="11" y="152"/>
                      </a:cxn>
                      <a:cxn ang="0">
                        <a:pos x="7" y="192"/>
                      </a:cxn>
                      <a:cxn ang="0">
                        <a:pos x="0" y="250"/>
                      </a:cxn>
                      <a:cxn ang="0">
                        <a:pos x="7" y="296"/>
                      </a:cxn>
                      <a:cxn ang="0">
                        <a:pos x="30" y="312"/>
                      </a:cxn>
                      <a:cxn ang="0">
                        <a:pos x="54" y="315"/>
                      </a:cxn>
                      <a:cxn ang="0">
                        <a:pos x="75" y="320"/>
                      </a:cxn>
                      <a:cxn ang="0">
                        <a:pos x="87" y="304"/>
                      </a:cxn>
                      <a:cxn ang="0">
                        <a:pos x="107" y="268"/>
                      </a:cxn>
                      <a:cxn ang="0">
                        <a:pos x="107" y="228"/>
                      </a:cxn>
                      <a:cxn ang="0">
                        <a:pos x="111" y="200"/>
                      </a:cxn>
                      <a:cxn ang="0">
                        <a:pos x="111" y="168"/>
                      </a:cxn>
                      <a:cxn ang="0">
                        <a:pos x="123" y="124"/>
                      </a:cxn>
                      <a:cxn ang="0">
                        <a:pos x="154" y="76"/>
                      </a:cxn>
                      <a:cxn ang="0">
                        <a:pos x="170" y="8"/>
                      </a:cxn>
                    </a:cxnLst>
                    <a:rect l="0" t="0" r="r" b="b"/>
                    <a:pathLst>
                      <a:path w="170" h="322">
                        <a:moveTo>
                          <a:pt x="170" y="8"/>
                        </a:moveTo>
                        <a:cubicBezTo>
                          <a:pt x="162" y="0"/>
                          <a:pt x="118" y="22"/>
                          <a:pt x="93" y="36"/>
                        </a:cubicBezTo>
                        <a:cubicBezTo>
                          <a:pt x="68" y="50"/>
                          <a:pt x="35" y="72"/>
                          <a:pt x="21" y="91"/>
                        </a:cubicBezTo>
                        <a:cubicBezTo>
                          <a:pt x="8" y="110"/>
                          <a:pt x="13" y="135"/>
                          <a:pt x="11" y="152"/>
                        </a:cubicBezTo>
                        <a:cubicBezTo>
                          <a:pt x="8" y="170"/>
                          <a:pt x="9" y="176"/>
                          <a:pt x="7" y="192"/>
                        </a:cubicBezTo>
                        <a:cubicBezTo>
                          <a:pt x="5" y="209"/>
                          <a:pt x="0" y="233"/>
                          <a:pt x="0" y="250"/>
                        </a:cubicBezTo>
                        <a:cubicBezTo>
                          <a:pt x="0" y="267"/>
                          <a:pt x="2" y="286"/>
                          <a:pt x="7" y="296"/>
                        </a:cubicBezTo>
                        <a:cubicBezTo>
                          <a:pt x="12" y="306"/>
                          <a:pt x="22" y="309"/>
                          <a:pt x="30" y="312"/>
                        </a:cubicBezTo>
                        <a:cubicBezTo>
                          <a:pt x="38" y="315"/>
                          <a:pt x="47" y="314"/>
                          <a:pt x="54" y="315"/>
                        </a:cubicBezTo>
                        <a:cubicBezTo>
                          <a:pt x="61" y="316"/>
                          <a:pt x="70" y="322"/>
                          <a:pt x="75" y="320"/>
                        </a:cubicBezTo>
                        <a:cubicBezTo>
                          <a:pt x="80" y="318"/>
                          <a:pt x="82" y="313"/>
                          <a:pt x="87" y="304"/>
                        </a:cubicBezTo>
                        <a:cubicBezTo>
                          <a:pt x="92" y="295"/>
                          <a:pt x="104" y="281"/>
                          <a:pt x="107" y="268"/>
                        </a:cubicBezTo>
                        <a:cubicBezTo>
                          <a:pt x="110" y="255"/>
                          <a:pt x="106" y="239"/>
                          <a:pt x="107" y="228"/>
                        </a:cubicBezTo>
                        <a:cubicBezTo>
                          <a:pt x="108" y="217"/>
                          <a:pt x="110" y="210"/>
                          <a:pt x="111" y="200"/>
                        </a:cubicBezTo>
                        <a:cubicBezTo>
                          <a:pt x="112" y="190"/>
                          <a:pt x="109" y="181"/>
                          <a:pt x="111" y="168"/>
                        </a:cubicBezTo>
                        <a:cubicBezTo>
                          <a:pt x="113" y="155"/>
                          <a:pt x="116" y="139"/>
                          <a:pt x="123" y="124"/>
                        </a:cubicBezTo>
                        <a:cubicBezTo>
                          <a:pt x="130" y="109"/>
                          <a:pt x="146" y="95"/>
                          <a:pt x="154" y="76"/>
                        </a:cubicBezTo>
                        <a:cubicBezTo>
                          <a:pt x="162" y="57"/>
                          <a:pt x="167" y="22"/>
                          <a:pt x="170" y="8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3" name="Freeform 385"/>
                  <p:cNvSpPr>
                    <a:spLocks/>
                  </p:cNvSpPr>
                  <p:nvPr/>
                </p:nvSpPr>
                <p:spPr bwMode="auto">
                  <a:xfrm>
                    <a:off x="1980" y="3618"/>
                    <a:ext cx="112" cy="96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0" y="64"/>
                      </a:cxn>
                      <a:cxn ang="0">
                        <a:pos x="92" y="96"/>
                      </a:cxn>
                      <a:cxn ang="0">
                        <a:pos x="108" y="48"/>
                      </a:cxn>
                      <a:cxn ang="0">
                        <a:pos x="112" y="48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12" h="96">
                        <a:moveTo>
                          <a:pt x="4" y="0"/>
                        </a:moveTo>
                        <a:lnTo>
                          <a:pt x="4" y="0"/>
                        </a:lnTo>
                        <a:lnTo>
                          <a:pt x="0" y="64"/>
                        </a:lnTo>
                        <a:lnTo>
                          <a:pt x="92" y="96"/>
                        </a:lnTo>
                        <a:lnTo>
                          <a:pt x="108" y="48"/>
                        </a:lnTo>
                        <a:lnTo>
                          <a:pt x="112" y="48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4" name="Freeform 386"/>
                  <p:cNvSpPr>
                    <a:spLocks/>
                  </p:cNvSpPr>
                  <p:nvPr/>
                </p:nvSpPr>
                <p:spPr bwMode="auto">
                  <a:xfrm>
                    <a:off x="2208" y="3390"/>
                    <a:ext cx="160" cy="96"/>
                  </a:xfrm>
                  <a:custGeom>
                    <a:avLst/>
                    <a:gdLst/>
                    <a:ahLst/>
                    <a:cxnLst>
                      <a:cxn ang="0">
                        <a:pos x="28" y="4"/>
                      </a:cxn>
                      <a:cxn ang="0">
                        <a:pos x="84" y="32"/>
                      </a:cxn>
                      <a:cxn ang="0">
                        <a:pos x="96" y="20"/>
                      </a:cxn>
                      <a:cxn ang="0">
                        <a:pos x="104" y="0"/>
                      </a:cxn>
                      <a:cxn ang="0">
                        <a:pos x="136" y="4"/>
                      </a:cxn>
                      <a:cxn ang="0">
                        <a:pos x="144" y="32"/>
                      </a:cxn>
                      <a:cxn ang="0">
                        <a:pos x="160" y="60"/>
                      </a:cxn>
                      <a:cxn ang="0">
                        <a:pos x="160" y="84"/>
                      </a:cxn>
                      <a:cxn ang="0">
                        <a:pos x="128" y="92"/>
                      </a:cxn>
                      <a:cxn ang="0">
                        <a:pos x="100" y="92"/>
                      </a:cxn>
                      <a:cxn ang="0">
                        <a:pos x="56" y="96"/>
                      </a:cxn>
                      <a:cxn ang="0">
                        <a:pos x="12" y="84"/>
                      </a:cxn>
                      <a:cxn ang="0">
                        <a:pos x="0" y="66"/>
                      </a:cxn>
                      <a:cxn ang="0">
                        <a:pos x="28" y="4"/>
                      </a:cxn>
                    </a:cxnLst>
                    <a:rect l="0" t="0" r="r" b="b"/>
                    <a:pathLst>
                      <a:path w="160" h="96">
                        <a:moveTo>
                          <a:pt x="28" y="4"/>
                        </a:moveTo>
                        <a:lnTo>
                          <a:pt x="84" y="32"/>
                        </a:lnTo>
                        <a:lnTo>
                          <a:pt x="96" y="20"/>
                        </a:lnTo>
                        <a:lnTo>
                          <a:pt x="104" y="0"/>
                        </a:lnTo>
                        <a:lnTo>
                          <a:pt x="136" y="4"/>
                        </a:lnTo>
                        <a:lnTo>
                          <a:pt x="144" y="32"/>
                        </a:lnTo>
                        <a:lnTo>
                          <a:pt x="160" y="60"/>
                        </a:lnTo>
                        <a:lnTo>
                          <a:pt x="160" y="84"/>
                        </a:lnTo>
                        <a:lnTo>
                          <a:pt x="128" y="92"/>
                        </a:lnTo>
                        <a:lnTo>
                          <a:pt x="100" y="92"/>
                        </a:lnTo>
                        <a:lnTo>
                          <a:pt x="56" y="96"/>
                        </a:lnTo>
                        <a:lnTo>
                          <a:pt x="12" y="84"/>
                        </a:lnTo>
                        <a:lnTo>
                          <a:pt x="0" y="66"/>
                        </a:lnTo>
                        <a:lnTo>
                          <a:pt x="28" y="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5" name="Freeform 387"/>
                  <p:cNvSpPr>
                    <a:spLocks/>
                  </p:cNvSpPr>
                  <p:nvPr/>
                </p:nvSpPr>
                <p:spPr bwMode="auto">
                  <a:xfrm>
                    <a:off x="2220" y="3360"/>
                    <a:ext cx="63" cy="94"/>
                  </a:xfrm>
                  <a:custGeom>
                    <a:avLst/>
                    <a:gdLst/>
                    <a:ahLst/>
                    <a:cxnLst>
                      <a:cxn ang="0">
                        <a:pos x="24" y="0"/>
                      </a:cxn>
                      <a:cxn ang="0">
                        <a:pos x="13" y="11"/>
                      </a:cxn>
                      <a:cxn ang="0">
                        <a:pos x="0" y="22"/>
                      </a:cxn>
                      <a:cxn ang="0">
                        <a:pos x="24" y="94"/>
                      </a:cxn>
                      <a:cxn ang="0">
                        <a:pos x="63" y="54"/>
                      </a:cxn>
                      <a:cxn ang="0">
                        <a:pos x="17" y="7"/>
                      </a:cxn>
                    </a:cxnLst>
                    <a:rect l="0" t="0" r="r" b="b"/>
                    <a:pathLst>
                      <a:path w="63" h="94">
                        <a:moveTo>
                          <a:pt x="24" y="0"/>
                        </a:moveTo>
                        <a:cubicBezTo>
                          <a:pt x="18" y="11"/>
                          <a:pt x="26" y="11"/>
                          <a:pt x="13" y="11"/>
                        </a:cubicBezTo>
                        <a:lnTo>
                          <a:pt x="0" y="22"/>
                        </a:lnTo>
                        <a:lnTo>
                          <a:pt x="24" y="94"/>
                        </a:lnTo>
                        <a:lnTo>
                          <a:pt x="63" y="54"/>
                        </a:lnTo>
                        <a:lnTo>
                          <a:pt x="17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6" name="Freeform 388"/>
                  <p:cNvSpPr>
                    <a:spLocks/>
                  </p:cNvSpPr>
                  <p:nvPr/>
                </p:nvSpPr>
                <p:spPr bwMode="auto">
                  <a:xfrm>
                    <a:off x="2292" y="3369"/>
                    <a:ext cx="56" cy="81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36" y="11"/>
                      </a:cxn>
                      <a:cxn ang="0">
                        <a:pos x="56" y="9"/>
                      </a:cxn>
                      <a:cxn ang="0">
                        <a:pos x="40" y="81"/>
                      </a:cxn>
                      <a:cxn ang="0">
                        <a:pos x="0" y="49"/>
                      </a:cxn>
                      <a:cxn ang="0">
                        <a:pos x="32" y="7"/>
                      </a:cxn>
                    </a:cxnLst>
                    <a:rect l="0" t="0" r="r" b="b"/>
                    <a:pathLst>
                      <a:path w="56" h="81">
                        <a:moveTo>
                          <a:pt x="25" y="0"/>
                        </a:moveTo>
                        <a:cubicBezTo>
                          <a:pt x="31" y="11"/>
                          <a:pt x="23" y="11"/>
                          <a:pt x="36" y="11"/>
                        </a:cubicBezTo>
                        <a:lnTo>
                          <a:pt x="56" y="9"/>
                        </a:lnTo>
                        <a:lnTo>
                          <a:pt x="40" y="81"/>
                        </a:lnTo>
                        <a:lnTo>
                          <a:pt x="0" y="49"/>
                        </a:lnTo>
                        <a:lnTo>
                          <a:pt x="32" y="7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59" name="Freeform 389" descr="Коричневый мрамор"/>
              <p:cNvSpPr>
                <a:spLocks/>
              </p:cNvSpPr>
              <p:nvPr/>
            </p:nvSpPr>
            <p:spPr bwMode="auto">
              <a:xfrm>
                <a:off x="1104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" name="Freeform 390"/>
            <p:cNvSpPr>
              <a:spLocks/>
            </p:cNvSpPr>
            <p:nvPr/>
          </p:nvSpPr>
          <p:spPr bwMode="auto">
            <a:xfrm>
              <a:off x="960" y="3629"/>
              <a:ext cx="121" cy="10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7" y="27"/>
                </a:cxn>
                <a:cxn ang="0">
                  <a:pos x="4" y="72"/>
                </a:cxn>
                <a:cxn ang="0">
                  <a:pos x="34" y="102"/>
                </a:cxn>
                <a:cxn ang="0">
                  <a:pos x="64" y="99"/>
                </a:cxn>
                <a:cxn ang="0">
                  <a:pos x="76" y="93"/>
                </a:cxn>
                <a:cxn ang="0">
                  <a:pos x="85" y="93"/>
                </a:cxn>
                <a:cxn ang="0">
                  <a:pos x="94" y="90"/>
                </a:cxn>
                <a:cxn ang="0">
                  <a:pos x="121" y="24"/>
                </a:cxn>
              </a:cxnLst>
              <a:rect l="0" t="0" r="r" b="b"/>
              <a:pathLst>
                <a:path w="121" h="106">
                  <a:moveTo>
                    <a:pt x="43" y="0"/>
                  </a:moveTo>
                  <a:cubicBezTo>
                    <a:pt x="37" y="5"/>
                    <a:pt x="13" y="15"/>
                    <a:pt x="7" y="27"/>
                  </a:cubicBezTo>
                  <a:cubicBezTo>
                    <a:pt x="1" y="39"/>
                    <a:pt x="0" y="60"/>
                    <a:pt x="4" y="72"/>
                  </a:cubicBezTo>
                  <a:cubicBezTo>
                    <a:pt x="8" y="84"/>
                    <a:pt x="24" y="98"/>
                    <a:pt x="34" y="102"/>
                  </a:cubicBezTo>
                  <a:cubicBezTo>
                    <a:pt x="44" y="106"/>
                    <a:pt x="57" y="100"/>
                    <a:pt x="64" y="99"/>
                  </a:cubicBezTo>
                  <a:cubicBezTo>
                    <a:pt x="71" y="98"/>
                    <a:pt x="72" y="94"/>
                    <a:pt x="76" y="93"/>
                  </a:cubicBezTo>
                  <a:cubicBezTo>
                    <a:pt x="80" y="92"/>
                    <a:pt x="82" y="93"/>
                    <a:pt x="85" y="93"/>
                  </a:cubicBezTo>
                  <a:cubicBezTo>
                    <a:pt x="88" y="93"/>
                    <a:pt x="88" y="101"/>
                    <a:pt x="94" y="90"/>
                  </a:cubicBezTo>
                  <a:cubicBezTo>
                    <a:pt x="100" y="79"/>
                    <a:pt x="116" y="38"/>
                    <a:pt x="121" y="24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Freeform 391"/>
            <p:cNvSpPr>
              <a:spLocks/>
            </p:cNvSpPr>
            <p:nvPr/>
          </p:nvSpPr>
          <p:spPr bwMode="auto">
            <a:xfrm>
              <a:off x="1440" y="3626"/>
              <a:ext cx="102" cy="10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6" y="18"/>
                </a:cxn>
                <a:cxn ang="0">
                  <a:pos x="101" y="42"/>
                </a:cxn>
                <a:cxn ang="0">
                  <a:pos x="95" y="81"/>
                </a:cxn>
                <a:cxn ang="0">
                  <a:pos x="71" y="99"/>
                </a:cxn>
                <a:cxn ang="0">
                  <a:pos x="38" y="99"/>
                </a:cxn>
                <a:cxn ang="0">
                  <a:pos x="20" y="84"/>
                </a:cxn>
                <a:cxn ang="0">
                  <a:pos x="2" y="51"/>
                </a:cxn>
                <a:cxn ang="0">
                  <a:pos x="5" y="18"/>
                </a:cxn>
              </a:cxnLst>
              <a:rect l="0" t="0" r="r" b="b"/>
              <a:pathLst>
                <a:path w="102" h="102">
                  <a:moveTo>
                    <a:pt x="56" y="0"/>
                  </a:moveTo>
                  <a:cubicBezTo>
                    <a:pt x="61" y="3"/>
                    <a:pt x="79" y="11"/>
                    <a:pt x="86" y="18"/>
                  </a:cubicBezTo>
                  <a:cubicBezTo>
                    <a:pt x="93" y="25"/>
                    <a:pt x="100" y="32"/>
                    <a:pt x="101" y="42"/>
                  </a:cubicBezTo>
                  <a:cubicBezTo>
                    <a:pt x="102" y="52"/>
                    <a:pt x="100" y="72"/>
                    <a:pt x="95" y="81"/>
                  </a:cubicBezTo>
                  <a:cubicBezTo>
                    <a:pt x="90" y="90"/>
                    <a:pt x="80" y="96"/>
                    <a:pt x="71" y="99"/>
                  </a:cubicBezTo>
                  <a:cubicBezTo>
                    <a:pt x="62" y="102"/>
                    <a:pt x="46" y="101"/>
                    <a:pt x="38" y="99"/>
                  </a:cubicBezTo>
                  <a:cubicBezTo>
                    <a:pt x="30" y="97"/>
                    <a:pt x="26" y="92"/>
                    <a:pt x="20" y="84"/>
                  </a:cubicBezTo>
                  <a:cubicBezTo>
                    <a:pt x="14" y="76"/>
                    <a:pt x="4" y="62"/>
                    <a:pt x="2" y="51"/>
                  </a:cubicBezTo>
                  <a:cubicBezTo>
                    <a:pt x="0" y="40"/>
                    <a:pt x="5" y="25"/>
                    <a:pt x="5" y="18"/>
                  </a:cubicBezTo>
                </a:path>
              </a:pathLst>
            </a:custGeom>
            <a:gradFill rotWithShape="1">
              <a:gsLst>
                <a:gs pos="0">
                  <a:srgbClr val="FF9F3F"/>
                </a:gs>
                <a:gs pos="100000">
                  <a:srgbClr val="FFAE5D"/>
                </a:gs>
              </a:gsLst>
              <a:path path="rect">
                <a:fillToRect l="50000" t="50000" r="50000" b="50000"/>
              </a:path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7" name="Group 302"/>
          <p:cNvGrpSpPr>
            <a:grpSpLocks/>
          </p:cNvGrpSpPr>
          <p:nvPr/>
        </p:nvGrpSpPr>
        <p:grpSpPr bwMode="auto">
          <a:xfrm>
            <a:off x="6429388" y="1857364"/>
            <a:ext cx="790604" cy="1181120"/>
            <a:chOff x="288" y="2928"/>
            <a:chExt cx="576" cy="1056"/>
          </a:xfrm>
        </p:grpSpPr>
        <p:grpSp>
          <p:nvGrpSpPr>
            <p:cNvPr id="278" name="Group 303"/>
            <p:cNvGrpSpPr>
              <a:grpSpLocks/>
            </p:cNvGrpSpPr>
            <p:nvPr/>
          </p:nvGrpSpPr>
          <p:grpSpPr bwMode="auto">
            <a:xfrm>
              <a:off x="288" y="2928"/>
              <a:ext cx="576" cy="1056"/>
              <a:chOff x="288" y="2928"/>
              <a:chExt cx="576" cy="1056"/>
            </a:xfrm>
          </p:grpSpPr>
          <p:sp>
            <p:nvSpPr>
              <p:cNvPr id="280" name="Freeform 304"/>
              <p:cNvSpPr>
                <a:spLocks/>
              </p:cNvSpPr>
              <p:nvPr/>
            </p:nvSpPr>
            <p:spPr bwMode="auto">
              <a:xfrm>
                <a:off x="586" y="3714"/>
                <a:ext cx="1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6"/>
                  </a:cxn>
                </a:cxnLst>
                <a:rect l="0" t="0" r="r" b="b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1" name="Freeform 305"/>
              <p:cNvSpPr>
                <a:spLocks/>
              </p:cNvSpPr>
              <p:nvPr/>
            </p:nvSpPr>
            <p:spPr bwMode="auto">
              <a:xfrm>
                <a:off x="379" y="3568"/>
                <a:ext cx="416" cy="394"/>
              </a:xfrm>
              <a:custGeom>
                <a:avLst/>
                <a:gdLst/>
                <a:ahLst/>
                <a:cxnLst>
                  <a:cxn ang="0">
                    <a:pos x="79" y="8"/>
                  </a:cxn>
                  <a:cxn ang="0">
                    <a:pos x="313" y="8"/>
                  </a:cxn>
                  <a:cxn ang="0">
                    <a:pos x="367" y="8"/>
                  </a:cxn>
                  <a:cxn ang="0">
                    <a:pos x="385" y="28"/>
                  </a:cxn>
                  <a:cxn ang="0">
                    <a:pos x="417" y="84"/>
                  </a:cxn>
                  <a:cxn ang="0">
                    <a:pos x="433" y="132"/>
                  </a:cxn>
                  <a:cxn ang="0">
                    <a:pos x="463" y="200"/>
                  </a:cxn>
                  <a:cxn ang="0">
                    <a:pos x="463" y="296"/>
                  </a:cxn>
                  <a:cxn ang="0">
                    <a:pos x="437" y="348"/>
                  </a:cxn>
                  <a:cxn ang="0">
                    <a:pos x="429" y="404"/>
                  </a:cxn>
                  <a:cxn ang="0">
                    <a:pos x="425" y="420"/>
                  </a:cxn>
                  <a:cxn ang="0">
                    <a:pos x="393" y="388"/>
                  </a:cxn>
                  <a:cxn ang="0">
                    <a:pos x="369" y="372"/>
                  </a:cxn>
                  <a:cxn ang="0">
                    <a:pos x="317" y="360"/>
                  </a:cxn>
                  <a:cxn ang="0">
                    <a:pos x="273" y="380"/>
                  </a:cxn>
                  <a:cxn ang="0">
                    <a:pos x="237" y="408"/>
                  </a:cxn>
                  <a:cxn ang="0">
                    <a:pos x="223" y="392"/>
                  </a:cxn>
                  <a:cxn ang="0">
                    <a:pos x="165" y="368"/>
                  </a:cxn>
                  <a:cxn ang="0">
                    <a:pos x="105" y="368"/>
                  </a:cxn>
                  <a:cxn ang="0">
                    <a:pos x="73" y="400"/>
                  </a:cxn>
                  <a:cxn ang="0">
                    <a:pos x="49" y="412"/>
                  </a:cxn>
                  <a:cxn ang="0">
                    <a:pos x="31" y="392"/>
                  </a:cxn>
                  <a:cxn ang="0">
                    <a:pos x="13" y="340"/>
                  </a:cxn>
                  <a:cxn ang="0">
                    <a:pos x="1" y="272"/>
                  </a:cxn>
                  <a:cxn ang="0">
                    <a:pos x="5" y="212"/>
                  </a:cxn>
                  <a:cxn ang="0">
                    <a:pos x="31" y="152"/>
                  </a:cxn>
                  <a:cxn ang="0">
                    <a:pos x="57" y="100"/>
                  </a:cxn>
                  <a:cxn ang="0">
                    <a:pos x="79" y="8"/>
                  </a:cxn>
                </a:cxnLst>
                <a:rect l="0" t="0" r="r" b="b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50000">
                    <a:srgbClr val="333333"/>
                  </a:gs>
                  <a:gs pos="100000">
                    <a:srgbClr val="77777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2" name="Freeform 306"/>
              <p:cNvSpPr>
                <a:spLocks/>
              </p:cNvSpPr>
              <p:nvPr/>
            </p:nvSpPr>
            <p:spPr bwMode="auto">
              <a:xfrm>
                <a:off x="577" y="3576"/>
                <a:ext cx="4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0"/>
                  </a:cxn>
                  <a:cxn ang="0">
                    <a:pos x="48" y="144"/>
                  </a:cxn>
                  <a:cxn ang="0">
                    <a:pos x="0" y="144"/>
                  </a:cxn>
                  <a:cxn ang="0">
                    <a:pos x="0" y="0"/>
                  </a:cxn>
                </a:cxnLst>
                <a:rect l="0" t="0" r="r" b="b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3" name="Freeform 307"/>
              <p:cNvSpPr>
                <a:spLocks/>
              </p:cNvSpPr>
              <p:nvPr/>
            </p:nvSpPr>
            <p:spPr bwMode="auto">
              <a:xfrm>
                <a:off x="658" y="3571"/>
                <a:ext cx="113" cy="135"/>
              </a:xfrm>
              <a:custGeom>
                <a:avLst/>
                <a:gdLst/>
                <a:ahLst/>
                <a:cxnLst>
                  <a:cxn ang="0">
                    <a:pos x="127" y="133"/>
                  </a:cxn>
                  <a:cxn ang="0">
                    <a:pos x="128" y="144"/>
                  </a:cxn>
                  <a:cxn ang="0">
                    <a:pos x="0" y="4"/>
                  </a:cxn>
                  <a:cxn ang="0">
                    <a:pos x="60" y="0"/>
                  </a:cxn>
                  <a:cxn ang="0">
                    <a:pos x="127" y="133"/>
                  </a:cxn>
                </a:cxnLst>
                <a:rect l="0" t="0" r="r" b="b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4" name="Freeform 308"/>
              <p:cNvSpPr>
                <a:spLocks/>
              </p:cNvSpPr>
              <p:nvPr/>
            </p:nvSpPr>
            <p:spPr bwMode="auto">
              <a:xfrm>
                <a:off x="411" y="3568"/>
                <a:ext cx="93" cy="142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8" y="136"/>
                  </a:cxn>
                  <a:cxn ang="0">
                    <a:pos x="44" y="0"/>
                  </a:cxn>
                  <a:cxn ang="0">
                    <a:pos x="104" y="8"/>
                  </a:cxn>
                  <a:cxn ang="0">
                    <a:pos x="0" y="152"/>
                  </a:cxn>
                </a:cxnLst>
                <a:rect l="0" t="0" r="r" b="b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rgbClr val="4D4D4D"/>
                  </a:gs>
                  <a:gs pos="100000">
                    <a:schemeClr val="tx1"/>
                  </a:gs>
                </a:gsLst>
                <a:lin ang="54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" name="Freeform 309"/>
              <p:cNvSpPr>
                <a:spLocks/>
              </p:cNvSpPr>
              <p:nvPr/>
            </p:nvSpPr>
            <p:spPr bwMode="auto">
              <a:xfrm>
                <a:off x="443" y="3377"/>
                <a:ext cx="280" cy="202"/>
              </a:xfrm>
              <a:custGeom>
                <a:avLst/>
                <a:gdLst/>
                <a:ahLst/>
                <a:cxnLst>
                  <a:cxn ang="0">
                    <a:pos x="6" y="212"/>
                  </a:cxn>
                  <a:cxn ang="0">
                    <a:pos x="44" y="208"/>
                  </a:cxn>
                  <a:cxn ang="0">
                    <a:pos x="264" y="204"/>
                  </a:cxn>
                  <a:cxn ang="0">
                    <a:pos x="304" y="204"/>
                  </a:cxn>
                  <a:cxn ang="0">
                    <a:pos x="312" y="152"/>
                  </a:cxn>
                  <a:cxn ang="0">
                    <a:pos x="308" y="92"/>
                  </a:cxn>
                  <a:cxn ang="0">
                    <a:pos x="284" y="40"/>
                  </a:cxn>
                  <a:cxn ang="0">
                    <a:pos x="248" y="20"/>
                  </a:cxn>
                  <a:cxn ang="0">
                    <a:pos x="204" y="4"/>
                  </a:cxn>
                  <a:cxn ang="0">
                    <a:pos x="160" y="44"/>
                  </a:cxn>
                  <a:cxn ang="0">
                    <a:pos x="152" y="44"/>
                  </a:cxn>
                  <a:cxn ang="0">
                    <a:pos x="108" y="8"/>
                  </a:cxn>
                  <a:cxn ang="0">
                    <a:pos x="80" y="16"/>
                  </a:cxn>
                  <a:cxn ang="0">
                    <a:pos x="44" y="48"/>
                  </a:cxn>
                  <a:cxn ang="0">
                    <a:pos x="16" y="84"/>
                  </a:cxn>
                  <a:cxn ang="0">
                    <a:pos x="6" y="116"/>
                  </a:cxn>
                  <a:cxn ang="0">
                    <a:pos x="6" y="164"/>
                  </a:cxn>
                  <a:cxn ang="0">
                    <a:pos x="0" y="192"/>
                  </a:cxn>
                  <a:cxn ang="0">
                    <a:pos x="6" y="212"/>
                  </a:cxn>
                </a:cxnLst>
                <a:rect l="0" t="0" r="r" b="b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" name="Freeform 310"/>
              <p:cNvSpPr>
                <a:spLocks/>
              </p:cNvSpPr>
              <p:nvPr/>
            </p:nvSpPr>
            <p:spPr bwMode="auto">
              <a:xfrm>
                <a:off x="663" y="3375"/>
                <a:ext cx="176" cy="29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74" y="7"/>
                  </a:cxn>
                  <a:cxn ang="0">
                    <a:pos x="154" y="67"/>
                  </a:cxn>
                  <a:cxn ang="0">
                    <a:pos x="166" y="135"/>
                  </a:cxn>
                  <a:cxn ang="0">
                    <a:pos x="170" y="179"/>
                  </a:cxn>
                  <a:cxn ang="0">
                    <a:pos x="178" y="243"/>
                  </a:cxn>
                  <a:cxn ang="0">
                    <a:pos x="192" y="263"/>
                  </a:cxn>
                  <a:cxn ang="0">
                    <a:pos x="144" y="311"/>
                  </a:cxn>
                  <a:cxn ang="0">
                    <a:pos x="118" y="315"/>
                  </a:cxn>
                  <a:cxn ang="0">
                    <a:pos x="98" y="287"/>
                  </a:cxn>
                  <a:cxn ang="0">
                    <a:pos x="58" y="219"/>
                  </a:cxn>
                  <a:cxn ang="0">
                    <a:pos x="66" y="183"/>
                  </a:cxn>
                  <a:cxn ang="0">
                    <a:pos x="66" y="123"/>
                  </a:cxn>
                  <a:cxn ang="0">
                    <a:pos x="48" y="71"/>
                  </a:cxn>
                  <a:cxn ang="0">
                    <a:pos x="34" y="39"/>
                  </a:cxn>
                  <a:cxn ang="0">
                    <a:pos x="0" y="23"/>
                  </a:cxn>
                </a:cxnLst>
                <a:rect l="0" t="0" r="r" b="b"/>
                <a:pathLst>
                  <a:path w="198" h="320">
                    <a:moveTo>
                      <a:pt x="0" y="23"/>
                    </a:moveTo>
                    <a:cubicBezTo>
                      <a:pt x="8" y="16"/>
                      <a:pt x="48" y="0"/>
                      <a:pt x="74" y="7"/>
                    </a:cubicBezTo>
                    <a:cubicBezTo>
                      <a:pt x="100" y="14"/>
                      <a:pt x="139" y="46"/>
                      <a:pt x="154" y="67"/>
                    </a:cubicBezTo>
                    <a:cubicBezTo>
                      <a:pt x="169" y="88"/>
                      <a:pt x="163" y="116"/>
                      <a:pt x="166" y="135"/>
                    </a:cubicBezTo>
                    <a:cubicBezTo>
                      <a:pt x="169" y="154"/>
                      <a:pt x="168" y="161"/>
                      <a:pt x="170" y="179"/>
                    </a:cubicBezTo>
                    <a:cubicBezTo>
                      <a:pt x="172" y="197"/>
                      <a:pt x="174" y="229"/>
                      <a:pt x="178" y="243"/>
                    </a:cubicBezTo>
                    <a:cubicBezTo>
                      <a:pt x="182" y="257"/>
                      <a:pt x="198" y="252"/>
                      <a:pt x="192" y="263"/>
                    </a:cubicBezTo>
                    <a:cubicBezTo>
                      <a:pt x="186" y="274"/>
                      <a:pt x="156" y="302"/>
                      <a:pt x="144" y="311"/>
                    </a:cubicBezTo>
                    <a:cubicBezTo>
                      <a:pt x="132" y="320"/>
                      <a:pt x="126" y="319"/>
                      <a:pt x="118" y="315"/>
                    </a:cubicBezTo>
                    <a:cubicBezTo>
                      <a:pt x="110" y="311"/>
                      <a:pt x="108" y="303"/>
                      <a:pt x="98" y="287"/>
                    </a:cubicBezTo>
                    <a:cubicBezTo>
                      <a:pt x="88" y="271"/>
                      <a:pt x="63" y="236"/>
                      <a:pt x="58" y="219"/>
                    </a:cubicBezTo>
                    <a:cubicBezTo>
                      <a:pt x="53" y="202"/>
                      <a:pt x="65" y="199"/>
                      <a:pt x="66" y="183"/>
                    </a:cubicBezTo>
                    <a:cubicBezTo>
                      <a:pt x="67" y="167"/>
                      <a:pt x="69" y="142"/>
                      <a:pt x="66" y="123"/>
                    </a:cubicBezTo>
                    <a:cubicBezTo>
                      <a:pt x="63" y="104"/>
                      <a:pt x="53" y="85"/>
                      <a:pt x="48" y="71"/>
                    </a:cubicBezTo>
                    <a:cubicBezTo>
                      <a:pt x="43" y="57"/>
                      <a:pt x="42" y="47"/>
                      <a:pt x="34" y="39"/>
                    </a:cubicBezTo>
                    <a:cubicBezTo>
                      <a:pt x="26" y="31"/>
                      <a:pt x="7" y="26"/>
                      <a:pt x="0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" name="Freeform 311"/>
              <p:cNvSpPr>
                <a:spLocks/>
              </p:cNvSpPr>
              <p:nvPr/>
            </p:nvSpPr>
            <p:spPr bwMode="auto">
              <a:xfrm>
                <a:off x="318" y="3380"/>
                <a:ext cx="198" cy="300"/>
              </a:xfrm>
              <a:custGeom>
                <a:avLst/>
                <a:gdLst/>
                <a:ahLst/>
                <a:cxnLst>
                  <a:cxn ang="0">
                    <a:pos x="221" y="24"/>
                  </a:cxn>
                  <a:cxn ang="0">
                    <a:pos x="185" y="2"/>
                  </a:cxn>
                  <a:cxn ang="0">
                    <a:pos x="121" y="10"/>
                  </a:cxn>
                  <a:cxn ang="0">
                    <a:pos x="47" y="60"/>
                  </a:cxn>
                  <a:cxn ang="0">
                    <a:pos x="35" y="128"/>
                  </a:cxn>
                  <a:cxn ang="0">
                    <a:pos x="31" y="172"/>
                  </a:cxn>
                  <a:cxn ang="0">
                    <a:pos x="23" y="236"/>
                  </a:cxn>
                  <a:cxn ang="0">
                    <a:pos x="9" y="256"/>
                  </a:cxn>
                  <a:cxn ang="0">
                    <a:pos x="77" y="298"/>
                  </a:cxn>
                  <a:cxn ang="0">
                    <a:pos x="117" y="318"/>
                  </a:cxn>
                  <a:cxn ang="0">
                    <a:pos x="125" y="274"/>
                  </a:cxn>
                  <a:cxn ang="0">
                    <a:pos x="143" y="212"/>
                  </a:cxn>
                  <a:cxn ang="0">
                    <a:pos x="145" y="178"/>
                  </a:cxn>
                  <a:cxn ang="0">
                    <a:pos x="145" y="148"/>
                  </a:cxn>
                  <a:cxn ang="0">
                    <a:pos x="157" y="84"/>
                  </a:cxn>
                  <a:cxn ang="0">
                    <a:pos x="165" y="72"/>
                  </a:cxn>
                  <a:cxn ang="0">
                    <a:pos x="181" y="56"/>
                  </a:cxn>
                  <a:cxn ang="0">
                    <a:pos x="221" y="24"/>
                  </a:cxn>
                </a:cxnLst>
                <a:rect l="0" t="0" r="r" b="b"/>
                <a:pathLst>
                  <a:path w="222" h="322">
                    <a:moveTo>
                      <a:pt x="221" y="24"/>
                    </a:moveTo>
                    <a:cubicBezTo>
                      <a:pt x="222" y="15"/>
                      <a:pt x="202" y="4"/>
                      <a:pt x="185" y="2"/>
                    </a:cubicBezTo>
                    <a:cubicBezTo>
                      <a:pt x="168" y="0"/>
                      <a:pt x="144" y="0"/>
                      <a:pt x="121" y="10"/>
                    </a:cubicBezTo>
                    <a:cubicBezTo>
                      <a:pt x="98" y="20"/>
                      <a:pt x="61" y="40"/>
                      <a:pt x="47" y="60"/>
                    </a:cubicBezTo>
                    <a:cubicBezTo>
                      <a:pt x="33" y="80"/>
                      <a:pt x="38" y="109"/>
                      <a:pt x="35" y="128"/>
                    </a:cubicBezTo>
                    <a:cubicBezTo>
                      <a:pt x="32" y="147"/>
                      <a:pt x="33" y="154"/>
                      <a:pt x="31" y="172"/>
                    </a:cubicBezTo>
                    <a:cubicBezTo>
                      <a:pt x="29" y="190"/>
                      <a:pt x="27" y="222"/>
                      <a:pt x="23" y="236"/>
                    </a:cubicBezTo>
                    <a:cubicBezTo>
                      <a:pt x="19" y="250"/>
                      <a:pt x="0" y="246"/>
                      <a:pt x="9" y="256"/>
                    </a:cubicBezTo>
                    <a:cubicBezTo>
                      <a:pt x="18" y="266"/>
                      <a:pt x="59" y="288"/>
                      <a:pt x="77" y="298"/>
                    </a:cubicBezTo>
                    <a:cubicBezTo>
                      <a:pt x="95" y="308"/>
                      <a:pt x="109" y="322"/>
                      <a:pt x="117" y="318"/>
                    </a:cubicBezTo>
                    <a:cubicBezTo>
                      <a:pt x="125" y="314"/>
                      <a:pt x="121" y="292"/>
                      <a:pt x="125" y="274"/>
                    </a:cubicBezTo>
                    <a:cubicBezTo>
                      <a:pt x="129" y="256"/>
                      <a:pt x="140" y="228"/>
                      <a:pt x="143" y="212"/>
                    </a:cubicBezTo>
                    <a:cubicBezTo>
                      <a:pt x="146" y="196"/>
                      <a:pt x="145" y="189"/>
                      <a:pt x="145" y="178"/>
                    </a:cubicBezTo>
                    <a:cubicBezTo>
                      <a:pt x="145" y="167"/>
                      <a:pt x="143" y="164"/>
                      <a:pt x="145" y="148"/>
                    </a:cubicBezTo>
                    <a:cubicBezTo>
                      <a:pt x="147" y="132"/>
                      <a:pt x="154" y="97"/>
                      <a:pt x="157" y="84"/>
                    </a:cubicBezTo>
                    <a:cubicBezTo>
                      <a:pt x="160" y="71"/>
                      <a:pt x="161" y="77"/>
                      <a:pt x="165" y="72"/>
                    </a:cubicBezTo>
                    <a:cubicBezTo>
                      <a:pt x="169" y="67"/>
                      <a:pt x="172" y="64"/>
                      <a:pt x="181" y="56"/>
                    </a:cubicBezTo>
                    <a:cubicBezTo>
                      <a:pt x="190" y="48"/>
                      <a:pt x="213" y="31"/>
                      <a:pt x="221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8" name="Freeform 312"/>
              <p:cNvSpPr>
                <a:spLocks/>
              </p:cNvSpPr>
              <p:nvPr/>
            </p:nvSpPr>
            <p:spPr bwMode="auto">
              <a:xfrm>
                <a:off x="330" y="3576"/>
                <a:ext cx="99" cy="9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6" y="0"/>
                  </a:cxn>
                  <a:cxn ang="0">
                    <a:pos x="0" y="44"/>
                  </a:cxn>
                  <a:cxn ang="0">
                    <a:pos x="100" y="104"/>
                  </a:cxn>
                  <a:cxn ang="0">
                    <a:pos x="112" y="64"/>
                  </a:cxn>
                  <a:cxn ang="0">
                    <a:pos x="20" y="0"/>
                  </a:cxn>
                </a:cxnLst>
                <a:rect l="0" t="0" r="r" b="b"/>
                <a:pathLst>
                  <a:path w="112" h="104">
                    <a:moveTo>
                      <a:pt x="20" y="0"/>
                    </a:moveTo>
                    <a:lnTo>
                      <a:pt x="16" y="0"/>
                    </a:lnTo>
                    <a:lnTo>
                      <a:pt x="0" y="44"/>
                    </a:lnTo>
                    <a:lnTo>
                      <a:pt x="100" y="104"/>
                    </a:lnTo>
                    <a:lnTo>
                      <a:pt x="112" y="6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9" name="Freeform 313"/>
              <p:cNvSpPr>
                <a:spLocks/>
              </p:cNvSpPr>
              <p:nvPr/>
            </p:nvSpPr>
            <p:spPr bwMode="auto">
              <a:xfrm>
                <a:off x="503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" name="Freeform 314"/>
              <p:cNvSpPr>
                <a:spLocks/>
              </p:cNvSpPr>
              <p:nvPr/>
            </p:nvSpPr>
            <p:spPr bwMode="auto">
              <a:xfrm flipH="1">
                <a:off x="575" y="3344"/>
                <a:ext cx="74" cy="89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8" y="12"/>
                  </a:cxn>
                  <a:cxn ang="0">
                    <a:pos x="0" y="28"/>
                  </a:cxn>
                  <a:cxn ang="0">
                    <a:pos x="56" y="96"/>
                  </a:cxn>
                  <a:cxn ang="0">
                    <a:pos x="84" y="60"/>
                  </a:cxn>
                  <a:cxn ang="0">
                    <a:pos x="32" y="8"/>
                  </a:cxn>
                </a:cxnLst>
                <a:rect l="0" t="0" r="r" b="b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" name="Freeform 315"/>
              <p:cNvSpPr>
                <a:spLocks/>
              </p:cNvSpPr>
              <p:nvPr/>
            </p:nvSpPr>
            <p:spPr bwMode="auto">
              <a:xfrm>
                <a:off x="583" y="3576"/>
                <a:ext cx="7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00"/>
                  </a:cxn>
                </a:cxnLst>
                <a:rect l="0" t="0" r="r" b="b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2" name="Freeform 316"/>
              <p:cNvSpPr>
                <a:spLocks/>
              </p:cNvSpPr>
              <p:nvPr/>
            </p:nvSpPr>
            <p:spPr bwMode="auto">
              <a:xfrm>
                <a:off x="579" y="3415"/>
                <a:ext cx="1" cy="1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</a:cxnLst>
                <a:rect l="0" t="0" r="r" b="b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3" name="Freeform 317" descr="Коричневый мрамор"/>
              <p:cNvSpPr>
                <a:spLocks/>
              </p:cNvSpPr>
              <p:nvPr/>
            </p:nvSpPr>
            <p:spPr bwMode="auto">
              <a:xfrm>
                <a:off x="426" y="3892"/>
                <a:ext cx="340" cy="92"/>
              </a:xfrm>
              <a:custGeom>
                <a:avLst/>
                <a:gdLst/>
                <a:ahLst/>
                <a:cxnLst>
                  <a:cxn ang="0">
                    <a:pos x="10" y="49"/>
                  </a:cxn>
                  <a:cxn ang="0">
                    <a:pos x="11" y="86"/>
                  </a:cxn>
                  <a:cxn ang="0">
                    <a:pos x="59" y="86"/>
                  </a:cxn>
                  <a:cxn ang="0">
                    <a:pos x="181" y="88"/>
                  </a:cxn>
                  <a:cxn ang="0">
                    <a:pos x="328" y="88"/>
                  </a:cxn>
                  <a:cxn ang="0">
                    <a:pos x="325" y="43"/>
                  </a:cxn>
                  <a:cxn ang="0">
                    <a:pos x="244" y="1"/>
                  </a:cxn>
                  <a:cxn ang="0">
                    <a:pos x="181" y="40"/>
                  </a:cxn>
                  <a:cxn ang="0">
                    <a:pos x="187" y="85"/>
                  </a:cxn>
                  <a:cxn ang="0">
                    <a:pos x="154" y="34"/>
                  </a:cxn>
                  <a:cxn ang="0">
                    <a:pos x="70" y="7"/>
                  </a:cxn>
                  <a:cxn ang="0">
                    <a:pos x="10" y="49"/>
                  </a:cxn>
                </a:cxnLst>
                <a:rect l="0" t="0" r="r" b="b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4" name="Freeform 318"/>
              <p:cNvSpPr>
                <a:spLocks/>
              </p:cNvSpPr>
              <p:nvPr/>
            </p:nvSpPr>
            <p:spPr bwMode="auto">
              <a:xfrm>
                <a:off x="379" y="2928"/>
                <a:ext cx="385" cy="295"/>
              </a:xfrm>
              <a:custGeom>
                <a:avLst/>
                <a:gdLst/>
                <a:ahLst/>
                <a:cxnLst>
                  <a:cxn ang="0">
                    <a:pos x="378" y="286"/>
                  </a:cxn>
                  <a:cxn ang="0">
                    <a:pos x="399" y="220"/>
                  </a:cxn>
                  <a:cxn ang="0">
                    <a:pos x="384" y="202"/>
                  </a:cxn>
                  <a:cxn ang="0">
                    <a:pos x="387" y="166"/>
                  </a:cxn>
                  <a:cxn ang="0">
                    <a:pos x="360" y="151"/>
                  </a:cxn>
                  <a:cxn ang="0">
                    <a:pos x="366" y="121"/>
                  </a:cxn>
                  <a:cxn ang="0">
                    <a:pos x="351" y="124"/>
                  </a:cxn>
                  <a:cxn ang="0">
                    <a:pos x="294" y="67"/>
                  </a:cxn>
                  <a:cxn ang="0">
                    <a:pos x="267" y="64"/>
                  </a:cxn>
                  <a:cxn ang="0">
                    <a:pos x="247" y="53"/>
                  </a:cxn>
                  <a:cxn ang="0">
                    <a:pos x="261" y="28"/>
                  </a:cxn>
                  <a:cxn ang="0">
                    <a:pos x="282" y="31"/>
                  </a:cxn>
                  <a:cxn ang="0">
                    <a:pos x="264" y="1"/>
                  </a:cxn>
                  <a:cxn ang="0">
                    <a:pos x="228" y="40"/>
                  </a:cxn>
                  <a:cxn ang="0">
                    <a:pos x="219" y="55"/>
                  </a:cxn>
                  <a:cxn ang="0">
                    <a:pos x="192" y="10"/>
                  </a:cxn>
                  <a:cxn ang="0">
                    <a:pos x="186" y="22"/>
                  </a:cxn>
                  <a:cxn ang="0">
                    <a:pos x="204" y="55"/>
                  </a:cxn>
                  <a:cxn ang="0">
                    <a:pos x="162" y="10"/>
                  </a:cxn>
                  <a:cxn ang="0">
                    <a:pos x="144" y="16"/>
                  </a:cxn>
                  <a:cxn ang="0">
                    <a:pos x="120" y="19"/>
                  </a:cxn>
                  <a:cxn ang="0">
                    <a:pos x="114" y="34"/>
                  </a:cxn>
                  <a:cxn ang="0">
                    <a:pos x="147" y="37"/>
                  </a:cxn>
                  <a:cxn ang="0">
                    <a:pos x="159" y="58"/>
                  </a:cxn>
                  <a:cxn ang="0">
                    <a:pos x="126" y="55"/>
                  </a:cxn>
                  <a:cxn ang="0">
                    <a:pos x="114" y="73"/>
                  </a:cxn>
                  <a:cxn ang="0">
                    <a:pos x="93" y="79"/>
                  </a:cxn>
                  <a:cxn ang="0">
                    <a:pos x="72" y="94"/>
                  </a:cxn>
                  <a:cxn ang="0">
                    <a:pos x="54" y="106"/>
                  </a:cxn>
                  <a:cxn ang="0">
                    <a:pos x="60" y="124"/>
                  </a:cxn>
                  <a:cxn ang="0">
                    <a:pos x="45" y="142"/>
                  </a:cxn>
                  <a:cxn ang="0">
                    <a:pos x="27" y="154"/>
                  </a:cxn>
                  <a:cxn ang="0">
                    <a:pos x="12" y="214"/>
                  </a:cxn>
                  <a:cxn ang="0">
                    <a:pos x="3" y="274"/>
                  </a:cxn>
                  <a:cxn ang="0">
                    <a:pos x="33" y="301"/>
                  </a:cxn>
                </a:cxnLst>
                <a:rect l="0" t="0" r="r" b="b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5" name="Freeform 319"/>
              <p:cNvSpPr>
                <a:spLocks/>
              </p:cNvSpPr>
              <p:nvPr/>
            </p:nvSpPr>
            <p:spPr bwMode="auto">
              <a:xfrm>
                <a:off x="766" y="3636"/>
                <a:ext cx="98" cy="104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91" y="19"/>
                  </a:cxn>
                  <a:cxn ang="0">
                    <a:pos x="97" y="65"/>
                  </a:cxn>
                  <a:cxn ang="0">
                    <a:pos x="78" y="90"/>
                  </a:cxn>
                  <a:cxn ang="0">
                    <a:pos x="36" y="96"/>
                  </a:cxn>
                  <a:cxn ang="0">
                    <a:pos x="4" y="59"/>
                  </a:cxn>
                  <a:cxn ang="0">
                    <a:pos x="12" y="30"/>
                  </a:cxn>
                </a:cxnLst>
                <a:rect l="0" t="0" r="r" b="b"/>
                <a:pathLst>
                  <a:path w="99" h="101">
                    <a:moveTo>
                      <a:pt x="66" y="0"/>
                    </a:moveTo>
                    <a:cubicBezTo>
                      <a:pt x="70" y="4"/>
                      <a:pt x="86" y="8"/>
                      <a:pt x="91" y="19"/>
                    </a:cubicBezTo>
                    <a:cubicBezTo>
                      <a:pt x="96" y="30"/>
                      <a:pt x="99" y="53"/>
                      <a:pt x="97" y="65"/>
                    </a:cubicBezTo>
                    <a:cubicBezTo>
                      <a:pt x="95" y="77"/>
                      <a:pt x="88" y="85"/>
                      <a:pt x="78" y="90"/>
                    </a:cubicBezTo>
                    <a:cubicBezTo>
                      <a:pt x="68" y="95"/>
                      <a:pt x="48" y="101"/>
                      <a:pt x="36" y="96"/>
                    </a:cubicBezTo>
                    <a:cubicBezTo>
                      <a:pt x="24" y="91"/>
                      <a:pt x="8" y="70"/>
                      <a:pt x="4" y="59"/>
                    </a:cubicBezTo>
                    <a:cubicBezTo>
                      <a:pt x="0" y="48"/>
                      <a:pt x="10" y="36"/>
                      <a:pt x="12" y="30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6" name="Freeform 320"/>
              <p:cNvSpPr>
                <a:spLocks/>
              </p:cNvSpPr>
              <p:nvPr/>
            </p:nvSpPr>
            <p:spPr bwMode="auto">
              <a:xfrm>
                <a:off x="288" y="3622"/>
                <a:ext cx="107" cy="1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10" y="31"/>
                  </a:cxn>
                  <a:cxn ang="0">
                    <a:pos x="4" y="77"/>
                  </a:cxn>
                  <a:cxn ang="0">
                    <a:pos x="36" y="91"/>
                  </a:cxn>
                  <a:cxn ang="0">
                    <a:pos x="65" y="108"/>
                  </a:cxn>
                  <a:cxn ang="0">
                    <a:pos x="97" y="71"/>
                  </a:cxn>
                  <a:cxn ang="0">
                    <a:pos x="108" y="44"/>
                  </a:cxn>
                </a:cxnLst>
                <a:rect l="0" t="0" r="r" b="b"/>
                <a:pathLst>
                  <a:path w="108" h="111">
                    <a:moveTo>
                      <a:pt x="48" y="0"/>
                    </a:moveTo>
                    <a:cubicBezTo>
                      <a:pt x="42" y="5"/>
                      <a:pt x="17" y="19"/>
                      <a:pt x="10" y="31"/>
                    </a:cubicBezTo>
                    <a:cubicBezTo>
                      <a:pt x="2" y="44"/>
                      <a:pt x="0" y="66"/>
                      <a:pt x="4" y="77"/>
                    </a:cubicBezTo>
                    <a:cubicBezTo>
                      <a:pt x="8" y="87"/>
                      <a:pt x="26" y="86"/>
                      <a:pt x="36" y="91"/>
                    </a:cubicBezTo>
                    <a:cubicBezTo>
                      <a:pt x="46" y="96"/>
                      <a:pt x="55" y="111"/>
                      <a:pt x="65" y="108"/>
                    </a:cubicBezTo>
                    <a:cubicBezTo>
                      <a:pt x="75" y="105"/>
                      <a:pt x="90" y="82"/>
                      <a:pt x="97" y="71"/>
                    </a:cubicBezTo>
                    <a:cubicBezTo>
                      <a:pt x="104" y="60"/>
                      <a:pt x="106" y="50"/>
                      <a:pt x="108" y="44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" name="Freeform 321"/>
              <p:cNvSpPr>
                <a:spLocks/>
              </p:cNvSpPr>
              <p:nvPr/>
            </p:nvSpPr>
            <p:spPr bwMode="auto">
              <a:xfrm>
                <a:off x="411" y="3033"/>
                <a:ext cx="332" cy="356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6" y="209"/>
                  </a:cxn>
                  <a:cxn ang="0">
                    <a:pos x="36" y="266"/>
                  </a:cxn>
                  <a:cxn ang="0">
                    <a:pos x="87" y="308"/>
                  </a:cxn>
                  <a:cxn ang="0">
                    <a:pos x="138" y="320"/>
                  </a:cxn>
                  <a:cxn ang="0">
                    <a:pos x="144" y="344"/>
                  </a:cxn>
                  <a:cxn ang="0">
                    <a:pos x="165" y="365"/>
                  </a:cxn>
                  <a:cxn ang="0">
                    <a:pos x="192" y="341"/>
                  </a:cxn>
                  <a:cxn ang="0">
                    <a:pos x="207" y="317"/>
                  </a:cxn>
                  <a:cxn ang="0">
                    <a:pos x="255" y="308"/>
                  </a:cxn>
                  <a:cxn ang="0">
                    <a:pos x="303" y="275"/>
                  </a:cxn>
                  <a:cxn ang="0">
                    <a:pos x="342" y="179"/>
                  </a:cxn>
                  <a:cxn ang="0">
                    <a:pos x="288" y="98"/>
                  </a:cxn>
                  <a:cxn ang="0">
                    <a:pos x="256" y="27"/>
                  </a:cxn>
                  <a:cxn ang="0">
                    <a:pos x="208" y="75"/>
                  </a:cxn>
                  <a:cxn ang="0">
                    <a:pos x="198" y="56"/>
                  </a:cxn>
                  <a:cxn ang="0">
                    <a:pos x="183" y="53"/>
                  </a:cxn>
                  <a:cxn ang="0">
                    <a:pos x="112" y="75"/>
                  </a:cxn>
                  <a:cxn ang="0">
                    <a:pos x="126" y="41"/>
                  </a:cxn>
                  <a:cxn ang="0">
                    <a:pos x="114" y="11"/>
                  </a:cxn>
                  <a:cxn ang="0">
                    <a:pos x="54" y="110"/>
                  </a:cxn>
                  <a:cxn ang="0">
                    <a:pos x="60" y="137"/>
                  </a:cxn>
                  <a:cxn ang="0">
                    <a:pos x="54" y="161"/>
                  </a:cxn>
                  <a:cxn ang="0">
                    <a:pos x="36" y="155"/>
                  </a:cxn>
                  <a:cxn ang="0">
                    <a:pos x="33" y="119"/>
                  </a:cxn>
                  <a:cxn ang="0">
                    <a:pos x="12" y="152"/>
                  </a:cxn>
                  <a:cxn ang="0">
                    <a:pos x="12" y="173"/>
                  </a:cxn>
                  <a:cxn ang="0">
                    <a:pos x="9" y="185"/>
                  </a:cxn>
                  <a:cxn ang="0">
                    <a:pos x="0" y="194"/>
                  </a:cxn>
                </a:cxnLst>
                <a:rect l="0" t="0" r="r" b="b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" name="Freeform 322"/>
              <p:cNvSpPr>
                <a:spLocks/>
              </p:cNvSpPr>
              <p:nvPr/>
            </p:nvSpPr>
            <p:spPr bwMode="auto">
              <a:xfrm>
                <a:off x="530" y="3272"/>
                <a:ext cx="10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" y="27"/>
                  </a:cxn>
                  <a:cxn ang="0">
                    <a:pos x="60" y="30"/>
                  </a:cxn>
                  <a:cxn ang="0">
                    <a:pos x="81" y="27"/>
                  </a:cxn>
                  <a:cxn ang="0">
                    <a:pos x="114" y="3"/>
                  </a:cxn>
                </a:cxnLst>
                <a:rect l="0" t="0" r="r" b="b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 cmpd="sng">
                <a:solidFill>
                  <a:srgbClr val="D20000"/>
                </a:solidFill>
                <a:round/>
                <a:headEnd type="none" w="med" len="med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9" name="Freeform 323"/>
              <p:cNvSpPr>
                <a:spLocks/>
              </p:cNvSpPr>
              <p:nvPr/>
            </p:nvSpPr>
            <p:spPr bwMode="auto">
              <a:xfrm>
                <a:off x="566" y="3283"/>
                <a:ext cx="45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"/>
                  </a:cxn>
                  <a:cxn ang="0">
                    <a:pos x="25" y="4"/>
                  </a:cxn>
                  <a:cxn ang="0">
                    <a:pos x="36" y="1"/>
                  </a:cxn>
                  <a:cxn ang="0">
                    <a:pos x="45" y="10"/>
                  </a:cxn>
                </a:cxnLst>
                <a:rect l="0" t="0" r="r" b="b"/>
                <a:pathLst>
                  <a:path w="45" h="10">
                    <a:moveTo>
                      <a:pt x="0" y="10"/>
                    </a:moveTo>
                    <a:cubicBezTo>
                      <a:pt x="2" y="8"/>
                      <a:pt x="6" y="2"/>
                      <a:pt x="10" y="1"/>
                    </a:cubicBezTo>
                    <a:cubicBezTo>
                      <a:pt x="14" y="0"/>
                      <a:pt x="21" y="4"/>
                      <a:pt x="25" y="4"/>
                    </a:cubicBezTo>
                    <a:cubicBezTo>
                      <a:pt x="29" y="4"/>
                      <a:pt x="33" y="0"/>
                      <a:pt x="36" y="1"/>
                    </a:cubicBezTo>
                    <a:cubicBezTo>
                      <a:pt x="39" y="2"/>
                      <a:pt x="43" y="8"/>
                      <a:pt x="45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0" name="Freeform 324"/>
              <p:cNvSpPr>
                <a:spLocks/>
              </p:cNvSpPr>
              <p:nvPr/>
            </p:nvSpPr>
            <p:spPr bwMode="auto">
              <a:xfrm>
                <a:off x="513" y="3157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1" name="Freeform 325"/>
              <p:cNvSpPr>
                <a:spLocks/>
              </p:cNvSpPr>
              <p:nvPr/>
            </p:nvSpPr>
            <p:spPr bwMode="auto">
              <a:xfrm>
                <a:off x="533" y="3187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2" name="Freeform 326"/>
              <p:cNvSpPr>
                <a:spLocks/>
              </p:cNvSpPr>
              <p:nvPr/>
            </p:nvSpPr>
            <p:spPr bwMode="auto">
              <a:xfrm>
                <a:off x="512" y="3165"/>
                <a:ext cx="62" cy="36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3" name="Freeform 327"/>
              <p:cNvSpPr>
                <a:spLocks/>
              </p:cNvSpPr>
              <p:nvPr/>
            </p:nvSpPr>
            <p:spPr bwMode="auto">
              <a:xfrm flipH="1">
                <a:off x="611" y="3153"/>
                <a:ext cx="61" cy="27"/>
              </a:xfrm>
              <a:custGeom>
                <a:avLst/>
                <a:gdLst/>
                <a:ahLst/>
                <a:cxnLst>
                  <a:cxn ang="0">
                    <a:pos x="63" y="16"/>
                  </a:cxn>
                  <a:cxn ang="0">
                    <a:pos x="33" y="4"/>
                  </a:cxn>
                  <a:cxn ang="0">
                    <a:pos x="24" y="4"/>
                  </a:cxn>
                  <a:cxn ang="0">
                    <a:pos x="0" y="28"/>
                  </a:cxn>
                </a:cxnLst>
                <a:rect l="0" t="0" r="r" b="b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4" name="Freeform 328"/>
              <p:cNvSpPr>
                <a:spLocks/>
              </p:cNvSpPr>
              <p:nvPr/>
            </p:nvSpPr>
            <p:spPr bwMode="auto">
              <a:xfrm flipH="1">
                <a:off x="626" y="3183"/>
                <a:ext cx="26" cy="26"/>
              </a:xfrm>
              <a:custGeom>
                <a:avLst/>
                <a:gdLst/>
                <a:ahLst/>
                <a:cxnLst>
                  <a:cxn ang="0">
                    <a:pos x="27" y="12"/>
                  </a:cxn>
                  <a:cxn ang="0">
                    <a:pos x="12" y="0"/>
                  </a:cxn>
                  <a:cxn ang="0">
                    <a:pos x="0" y="15"/>
                  </a:cxn>
                  <a:cxn ang="0">
                    <a:pos x="15" y="27"/>
                  </a:cxn>
                  <a:cxn ang="0">
                    <a:pos x="27" y="12"/>
                  </a:cxn>
                </a:cxnLst>
                <a:rect l="0" t="0" r="r" b="b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5" name="Freeform 329"/>
              <p:cNvSpPr>
                <a:spLocks/>
              </p:cNvSpPr>
              <p:nvPr/>
            </p:nvSpPr>
            <p:spPr bwMode="auto">
              <a:xfrm flipH="1">
                <a:off x="611" y="3162"/>
                <a:ext cx="62" cy="35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4" y="22"/>
                  </a:cxn>
                  <a:cxn ang="0">
                    <a:pos x="31" y="1"/>
                  </a:cxn>
                  <a:cxn ang="0">
                    <a:pos x="61" y="13"/>
                  </a:cxn>
                  <a:cxn ang="0">
                    <a:pos x="52" y="31"/>
                  </a:cxn>
                  <a:cxn ang="0">
                    <a:pos x="34" y="19"/>
                  </a:cxn>
                  <a:cxn ang="0">
                    <a:pos x="13" y="34"/>
                  </a:cxn>
                  <a:cxn ang="0">
                    <a:pos x="4" y="31"/>
                  </a:cxn>
                </a:cxnLst>
                <a:rect l="0" t="0" r="r" b="b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6" name="Freeform 330"/>
              <p:cNvSpPr>
                <a:spLocks/>
              </p:cNvSpPr>
              <p:nvPr/>
            </p:nvSpPr>
            <p:spPr bwMode="auto">
              <a:xfrm>
                <a:off x="592" y="3126"/>
                <a:ext cx="99" cy="105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7" y="5"/>
                  </a:cxn>
                  <a:cxn ang="0">
                    <a:pos x="67" y="5"/>
                  </a:cxn>
                  <a:cxn ang="0">
                    <a:pos x="97" y="35"/>
                  </a:cxn>
                  <a:cxn ang="0">
                    <a:pos x="97" y="68"/>
                  </a:cxn>
                  <a:cxn ang="0">
                    <a:pos x="70" y="101"/>
                  </a:cxn>
                  <a:cxn ang="0">
                    <a:pos x="40" y="104"/>
                  </a:cxn>
                  <a:cxn ang="0">
                    <a:pos x="13" y="92"/>
                  </a:cxn>
                  <a:cxn ang="0">
                    <a:pos x="1" y="65"/>
                  </a:cxn>
                  <a:cxn ang="0">
                    <a:pos x="4" y="35"/>
                  </a:cxn>
                </a:cxnLst>
                <a:rect l="0" t="0" r="r" b="b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" name="Freeform 331"/>
              <p:cNvSpPr>
                <a:spLocks/>
              </p:cNvSpPr>
              <p:nvPr/>
            </p:nvSpPr>
            <p:spPr bwMode="auto">
              <a:xfrm>
                <a:off x="491" y="3132"/>
                <a:ext cx="99" cy="103"/>
              </a:xfrm>
              <a:custGeom>
                <a:avLst/>
                <a:gdLst/>
                <a:ahLst/>
                <a:cxnLst>
                  <a:cxn ang="0">
                    <a:pos x="1" y="31"/>
                  </a:cxn>
                  <a:cxn ang="0">
                    <a:pos x="27" y="8"/>
                  </a:cxn>
                  <a:cxn ang="0">
                    <a:pos x="70" y="5"/>
                  </a:cxn>
                  <a:cxn ang="0">
                    <a:pos x="96" y="37"/>
                  </a:cxn>
                  <a:cxn ang="0">
                    <a:pos x="90" y="73"/>
                  </a:cxn>
                  <a:cxn ang="0">
                    <a:pos x="70" y="96"/>
                  </a:cxn>
                  <a:cxn ang="0">
                    <a:pos x="58" y="101"/>
                  </a:cxn>
                  <a:cxn ang="0">
                    <a:pos x="30" y="99"/>
                  </a:cxn>
                  <a:cxn ang="0">
                    <a:pos x="7" y="78"/>
                  </a:cxn>
                  <a:cxn ang="0">
                    <a:pos x="1" y="59"/>
                  </a:cxn>
                  <a:cxn ang="0">
                    <a:pos x="1" y="31"/>
                  </a:cxn>
                </a:cxnLst>
                <a:rect l="0" t="0" r="r" b="b"/>
                <a:pathLst>
                  <a:path w="99" h="103">
                    <a:moveTo>
                      <a:pt x="1" y="31"/>
                    </a:moveTo>
                    <a:cubicBezTo>
                      <a:pt x="5" y="23"/>
                      <a:pt x="15" y="12"/>
                      <a:pt x="27" y="8"/>
                    </a:cubicBezTo>
                    <a:cubicBezTo>
                      <a:pt x="38" y="4"/>
                      <a:pt x="59" y="0"/>
                      <a:pt x="70" y="5"/>
                    </a:cubicBezTo>
                    <a:cubicBezTo>
                      <a:pt x="82" y="10"/>
                      <a:pt x="93" y="26"/>
                      <a:pt x="96" y="37"/>
                    </a:cubicBezTo>
                    <a:cubicBezTo>
                      <a:pt x="99" y="48"/>
                      <a:pt x="94" y="63"/>
                      <a:pt x="90" y="73"/>
                    </a:cubicBezTo>
                    <a:cubicBezTo>
                      <a:pt x="87" y="82"/>
                      <a:pt x="75" y="91"/>
                      <a:pt x="70" y="96"/>
                    </a:cubicBezTo>
                    <a:cubicBezTo>
                      <a:pt x="65" y="101"/>
                      <a:pt x="65" y="100"/>
                      <a:pt x="58" y="101"/>
                    </a:cubicBezTo>
                    <a:cubicBezTo>
                      <a:pt x="51" y="102"/>
                      <a:pt x="38" y="103"/>
                      <a:pt x="30" y="99"/>
                    </a:cubicBezTo>
                    <a:cubicBezTo>
                      <a:pt x="22" y="95"/>
                      <a:pt x="12" y="85"/>
                      <a:pt x="7" y="78"/>
                    </a:cubicBezTo>
                    <a:cubicBezTo>
                      <a:pt x="2" y="71"/>
                      <a:pt x="2" y="67"/>
                      <a:pt x="1" y="59"/>
                    </a:cubicBezTo>
                    <a:cubicBezTo>
                      <a:pt x="0" y="51"/>
                      <a:pt x="1" y="37"/>
                      <a:pt x="1" y="3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" name="Freeform 332"/>
              <p:cNvSpPr>
                <a:spLocks/>
              </p:cNvSpPr>
              <p:nvPr/>
            </p:nvSpPr>
            <p:spPr bwMode="auto">
              <a:xfrm>
                <a:off x="637" y="3213"/>
                <a:ext cx="67" cy="80"/>
              </a:xfrm>
              <a:custGeom>
                <a:avLst/>
                <a:gdLst/>
                <a:ahLst/>
                <a:cxnLst>
                  <a:cxn ang="0">
                    <a:pos x="60" y="6"/>
                  </a:cxn>
                  <a:cxn ang="0">
                    <a:pos x="63" y="39"/>
                  </a:cxn>
                  <a:cxn ang="0">
                    <a:pos x="43" y="81"/>
                  </a:cxn>
                  <a:cxn ang="0">
                    <a:pos x="3" y="30"/>
                  </a:cxn>
                  <a:cxn ang="0">
                    <a:pos x="60" y="6"/>
                  </a:cxn>
                </a:cxnLst>
                <a:rect l="0" t="0" r="r" b="b"/>
                <a:pathLst>
                  <a:path w="70" h="82">
                    <a:moveTo>
                      <a:pt x="60" y="6"/>
                    </a:moveTo>
                    <a:cubicBezTo>
                      <a:pt x="70" y="8"/>
                      <a:pt x="66" y="27"/>
                      <a:pt x="63" y="39"/>
                    </a:cubicBezTo>
                    <a:cubicBezTo>
                      <a:pt x="60" y="51"/>
                      <a:pt x="53" y="82"/>
                      <a:pt x="43" y="81"/>
                    </a:cubicBezTo>
                    <a:cubicBezTo>
                      <a:pt x="33" y="80"/>
                      <a:pt x="0" y="42"/>
                      <a:pt x="3" y="30"/>
                    </a:cubicBezTo>
                    <a:cubicBezTo>
                      <a:pt x="6" y="18"/>
                      <a:pt x="50" y="0"/>
                      <a:pt x="60" y="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" name="Freeform 333"/>
              <p:cNvSpPr>
                <a:spLocks/>
              </p:cNvSpPr>
              <p:nvPr/>
            </p:nvSpPr>
            <p:spPr bwMode="auto">
              <a:xfrm>
                <a:off x="468" y="3219"/>
                <a:ext cx="75" cy="6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2" y="53"/>
                  </a:cxn>
                  <a:cxn ang="0">
                    <a:pos x="42" y="56"/>
                  </a:cxn>
                  <a:cxn ang="0">
                    <a:pos x="54" y="62"/>
                  </a:cxn>
                  <a:cxn ang="0">
                    <a:pos x="72" y="26"/>
                  </a:cxn>
                  <a:cxn ang="0">
                    <a:pos x="36" y="14"/>
                  </a:cxn>
                  <a:cxn ang="0">
                    <a:pos x="15" y="2"/>
                  </a:cxn>
                  <a:cxn ang="0">
                    <a:pos x="0" y="26"/>
                  </a:cxn>
                </a:cxnLst>
                <a:rect l="0" t="0" r="r" b="b"/>
                <a:pathLst>
                  <a:path w="75" h="67">
                    <a:moveTo>
                      <a:pt x="0" y="26"/>
                    </a:moveTo>
                    <a:cubicBezTo>
                      <a:pt x="0" y="34"/>
                      <a:pt x="5" y="48"/>
                      <a:pt x="12" y="53"/>
                    </a:cubicBezTo>
                    <a:cubicBezTo>
                      <a:pt x="19" y="58"/>
                      <a:pt x="35" y="55"/>
                      <a:pt x="42" y="56"/>
                    </a:cubicBezTo>
                    <a:cubicBezTo>
                      <a:pt x="49" y="57"/>
                      <a:pt x="49" y="67"/>
                      <a:pt x="54" y="62"/>
                    </a:cubicBezTo>
                    <a:cubicBezTo>
                      <a:pt x="59" y="57"/>
                      <a:pt x="75" y="34"/>
                      <a:pt x="72" y="26"/>
                    </a:cubicBezTo>
                    <a:cubicBezTo>
                      <a:pt x="69" y="18"/>
                      <a:pt x="45" y="18"/>
                      <a:pt x="36" y="14"/>
                    </a:cubicBezTo>
                    <a:cubicBezTo>
                      <a:pt x="27" y="10"/>
                      <a:pt x="21" y="0"/>
                      <a:pt x="15" y="2"/>
                    </a:cubicBezTo>
                    <a:cubicBezTo>
                      <a:pt x="9" y="4"/>
                      <a:pt x="3" y="21"/>
                      <a:pt x="0" y="26"/>
                    </a:cubicBezTo>
                    <a:close/>
                  </a:path>
                </a:pathLst>
              </a:custGeom>
              <a:solidFill>
                <a:srgbClr val="FDA1F0"/>
              </a:solidFill>
              <a:ln w="317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" name="Freeform 334"/>
              <p:cNvSpPr>
                <a:spLocks/>
              </p:cNvSpPr>
              <p:nvPr/>
            </p:nvSpPr>
            <p:spPr bwMode="auto">
              <a:xfrm>
                <a:off x="754" y="3568"/>
                <a:ext cx="89" cy="108"/>
              </a:xfrm>
              <a:custGeom>
                <a:avLst/>
                <a:gdLst/>
                <a:ahLst/>
                <a:cxnLst>
                  <a:cxn ang="0">
                    <a:pos x="76" y="4"/>
                  </a:cxn>
                  <a:cxn ang="0">
                    <a:pos x="76" y="0"/>
                  </a:cxn>
                  <a:cxn ang="0">
                    <a:pos x="100" y="56"/>
                  </a:cxn>
                  <a:cxn ang="0">
                    <a:pos x="28" y="116"/>
                  </a:cxn>
                  <a:cxn ang="0">
                    <a:pos x="0" y="80"/>
                  </a:cxn>
                  <a:cxn ang="0">
                    <a:pos x="76" y="4"/>
                  </a:cxn>
                </a:cxnLst>
                <a:rect l="0" t="0" r="r" b="b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9" name="Freeform 335"/>
            <p:cNvSpPr>
              <a:spLocks/>
            </p:cNvSpPr>
            <p:nvPr/>
          </p:nvSpPr>
          <p:spPr bwMode="auto">
            <a:xfrm>
              <a:off x="570" y="3232"/>
              <a:ext cx="39" cy="1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13"/>
                </a:cxn>
                <a:cxn ang="0">
                  <a:pos x="18" y="0"/>
                </a:cxn>
                <a:cxn ang="0">
                  <a:pos x="30" y="13"/>
                </a:cxn>
                <a:cxn ang="0">
                  <a:pos x="39" y="10"/>
                </a:cxn>
              </a:cxnLst>
              <a:rect l="0" t="0" r="r" b="b"/>
              <a:pathLst>
                <a:path w="39" h="15">
                  <a:moveTo>
                    <a:pt x="0" y="10"/>
                  </a:moveTo>
                  <a:cubicBezTo>
                    <a:pt x="1" y="10"/>
                    <a:pt x="3" y="15"/>
                    <a:pt x="6" y="13"/>
                  </a:cubicBezTo>
                  <a:cubicBezTo>
                    <a:pt x="9" y="11"/>
                    <a:pt x="14" y="0"/>
                    <a:pt x="18" y="0"/>
                  </a:cubicBezTo>
                  <a:cubicBezTo>
                    <a:pt x="22" y="0"/>
                    <a:pt x="27" y="11"/>
                    <a:pt x="30" y="13"/>
                  </a:cubicBezTo>
                  <a:cubicBezTo>
                    <a:pt x="33" y="15"/>
                    <a:pt x="37" y="11"/>
                    <a:pt x="39" y="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1" name="Group 357"/>
          <p:cNvGrpSpPr>
            <a:grpSpLocks/>
          </p:cNvGrpSpPr>
          <p:nvPr/>
        </p:nvGrpSpPr>
        <p:grpSpPr bwMode="auto">
          <a:xfrm>
            <a:off x="7572396" y="3714752"/>
            <a:ext cx="852494" cy="1185882"/>
            <a:chOff x="2592" y="1584"/>
            <a:chExt cx="1348" cy="2304"/>
          </a:xfrm>
        </p:grpSpPr>
        <p:pic>
          <p:nvPicPr>
            <p:cNvPr id="312" name="Picture 358" descr="girl4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2" y="1584"/>
              <a:ext cx="1348" cy="2208"/>
            </a:xfrm>
            <a:prstGeom prst="rect">
              <a:avLst/>
            </a:prstGeom>
            <a:noFill/>
          </p:spPr>
        </p:pic>
        <p:sp>
          <p:nvSpPr>
            <p:cNvPr id="313" name="Freeform 359"/>
            <p:cNvSpPr>
              <a:spLocks/>
            </p:cNvSpPr>
            <p:nvPr/>
          </p:nvSpPr>
          <p:spPr bwMode="auto">
            <a:xfrm>
              <a:off x="3503" y="2516"/>
              <a:ext cx="198" cy="416"/>
            </a:xfrm>
            <a:custGeom>
              <a:avLst/>
              <a:gdLst/>
              <a:ahLst/>
              <a:cxnLst>
                <a:cxn ang="0">
                  <a:pos x="43" y="391"/>
                </a:cxn>
                <a:cxn ang="0">
                  <a:pos x="127" y="319"/>
                </a:cxn>
                <a:cxn ang="0">
                  <a:pos x="163" y="271"/>
                </a:cxn>
                <a:cxn ang="0">
                  <a:pos x="193" y="271"/>
                </a:cxn>
                <a:cxn ang="0">
                  <a:pos x="193" y="175"/>
                </a:cxn>
                <a:cxn ang="0">
                  <a:pos x="193" y="76"/>
                </a:cxn>
                <a:cxn ang="0">
                  <a:pos x="169" y="43"/>
                </a:cxn>
                <a:cxn ang="0">
                  <a:pos x="139" y="13"/>
                </a:cxn>
                <a:cxn ang="0">
                  <a:pos x="31" y="121"/>
                </a:cxn>
                <a:cxn ang="0">
                  <a:pos x="1" y="124"/>
                </a:cxn>
                <a:cxn ang="0">
                  <a:pos x="37" y="181"/>
                </a:cxn>
                <a:cxn ang="0">
                  <a:pos x="43" y="391"/>
                </a:cxn>
              </a:cxnLst>
              <a:rect l="0" t="0" r="r" b="b"/>
              <a:pathLst>
                <a:path w="198" h="416">
                  <a:moveTo>
                    <a:pt x="43" y="391"/>
                  </a:moveTo>
                  <a:cubicBezTo>
                    <a:pt x="56" y="416"/>
                    <a:pt x="107" y="339"/>
                    <a:pt x="127" y="319"/>
                  </a:cubicBezTo>
                  <a:cubicBezTo>
                    <a:pt x="147" y="299"/>
                    <a:pt x="152" y="279"/>
                    <a:pt x="163" y="271"/>
                  </a:cubicBezTo>
                  <a:cubicBezTo>
                    <a:pt x="174" y="263"/>
                    <a:pt x="188" y="287"/>
                    <a:pt x="193" y="271"/>
                  </a:cubicBezTo>
                  <a:cubicBezTo>
                    <a:pt x="198" y="255"/>
                    <a:pt x="193" y="207"/>
                    <a:pt x="193" y="175"/>
                  </a:cubicBezTo>
                  <a:cubicBezTo>
                    <a:pt x="193" y="143"/>
                    <a:pt x="197" y="98"/>
                    <a:pt x="193" y="76"/>
                  </a:cubicBezTo>
                  <a:cubicBezTo>
                    <a:pt x="189" y="54"/>
                    <a:pt x="178" y="53"/>
                    <a:pt x="169" y="43"/>
                  </a:cubicBezTo>
                  <a:cubicBezTo>
                    <a:pt x="160" y="33"/>
                    <a:pt x="162" y="0"/>
                    <a:pt x="139" y="13"/>
                  </a:cubicBezTo>
                  <a:cubicBezTo>
                    <a:pt x="116" y="26"/>
                    <a:pt x="54" y="102"/>
                    <a:pt x="31" y="121"/>
                  </a:cubicBezTo>
                  <a:cubicBezTo>
                    <a:pt x="8" y="140"/>
                    <a:pt x="0" y="114"/>
                    <a:pt x="1" y="124"/>
                  </a:cubicBezTo>
                  <a:cubicBezTo>
                    <a:pt x="2" y="134"/>
                    <a:pt x="30" y="137"/>
                    <a:pt x="37" y="181"/>
                  </a:cubicBezTo>
                  <a:cubicBezTo>
                    <a:pt x="44" y="225"/>
                    <a:pt x="42" y="347"/>
                    <a:pt x="43" y="391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4" name="Freeform 360"/>
            <p:cNvSpPr>
              <a:spLocks/>
            </p:cNvSpPr>
            <p:nvPr/>
          </p:nvSpPr>
          <p:spPr bwMode="auto">
            <a:xfrm>
              <a:off x="2847" y="2525"/>
              <a:ext cx="225" cy="405"/>
            </a:xfrm>
            <a:custGeom>
              <a:avLst/>
              <a:gdLst/>
              <a:ahLst/>
              <a:cxnLst>
                <a:cxn ang="0">
                  <a:pos x="201" y="382"/>
                </a:cxn>
                <a:cxn ang="0">
                  <a:pos x="98" y="338"/>
                </a:cxn>
                <a:cxn ang="0">
                  <a:pos x="57" y="298"/>
                </a:cxn>
                <a:cxn ang="0">
                  <a:pos x="9" y="292"/>
                </a:cxn>
                <a:cxn ang="0">
                  <a:pos x="3" y="196"/>
                </a:cxn>
                <a:cxn ang="0">
                  <a:pos x="9" y="94"/>
                </a:cxn>
                <a:cxn ang="0">
                  <a:pos x="27" y="52"/>
                </a:cxn>
                <a:cxn ang="0">
                  <a:pos x="63" y="10"/>
                </a:cxn>
                <a:cxn ang="0">
                  <a:pos x="195" y="112"/>
                </a:cxn>
                <a:cxn ang="0">
                  <a:pos x="224" y="143"/>
                </a:cxn>
                <a:cxn ang="0">
                  <a:pos x="188" y="200"/>
                </a:cxn>
                <a:cxn ang="0">
                  <a:pos x="201" y="382"/>
                </a:cxn>
              </a:cxnLst>
              <a:rect l="0" t="0" r="r" b="b"/>
              <a:pathLst>
                <a:path w="225" h="405">
                  <a:moveTo>
                    <a:pt x="201" y="382"/>
                  </a:moveTo>
                  <a:cubicBezTo>
                    <a:pt x="186" y="405"/>
                    <a:pt x="122" y="352"/>
                    <a:pt x="98" y="338"/>
                  </a:cubicBezTo>
                  <a:cubicBezTo>
                    <a:pt x="74" y="324"/>
                    <a:pt x="72" y="306"/>
                    <a:pt x="57" y="298"/>
                  </a:cubicBezTo>
                  <a:cubicBezTo>
                    <a:pt x="42" y="290"/>
                    <a:pt x="18" y="309"/>
                    <a:pt x="9" y="292"/>
                  </a:cubicBezTo>
                  <a:cubicBezTo>
                    <a:pt x="0" y="275"/>
                    <a:pt x="3" y="229"/>
                    <a:pt x="3" y="196"/>
                  </a:cubicBezTo>
                  <a:cubicBezTo>
                    <a:pt x="3" y="163"/>
                    <a:pt x="5" y="118"/>
                    <a:pt x="9" y="94"/>
                  </a:cubicBezTo>
                  <a:cubicBezTo>
                    <a:pt x="13" y="70"/>
                    <a:pt x="18" y="66"/>
                    <a:pt x="27" y="52"/>
                  </a:cubicBezTo>
                  <a:cubicBezTo>
                    <a:pt x="36" y="38"/>
                    <a:pt x="35" y="0"/>
                    <a:pt x="63" y="10"/>
                  </a:cubicBezTo>
                  <a:cubicBezTo>
                    <a:pt x="91" y="20"/>
                    <a:pt x="168" y="90"/>
                    <a:pt x="195" y="112"/>
                  </a:cubicBezTo>
                  <a:cubicBezTo>
                    <a:pt x="222" y="134"/>
                    <a:pt x="225" y="128"/>
                    <a:pt x="224" y="143"/>
                  </a:cubicBezTo>
                  <a:cubicBezTo>
                    <a:pt x="223" y="158"/>
                    <a:pt x="192" y="160"/>
                    <a:pt x="188" y="200"/>
                  </a:cubicBezTo>
                  <a:cubicBezTo>
                    <a:pt x="184" y="240"/>
                    <a:pt x="216" y="359"/>
                    <a:pt x="201" y="382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5" name="Freeform 361"/>
            <p:cNvSpPr>
              <a:spLocks/>
            </p:cNvSpPr>
            <p:nvPr/>
          </p:nvSpPr>
          <p:spPr bwMode="auto">
            <a:xfrm>
              <a:off x="3144" y="2511"/>
              <a:ext cx="312" cy="81"/>
            </a:xfrm>
            <a:custGeom>
              <a:avLst/>
              <a:gdLst/>
              <a:ahLst/>
              <a:cxnLst>
                <a:cxn ang="0">
                  <a:pos x="24" y="81"/>
                </a:cxn>
                <a:cxn ang="0">
                  <a:pos x="312" y="81"/>
                </a:cxn>
                <a:cxn ang="0">
                  <a:pos x="282" y="6"/>
                </a:cxn>
                <a:cxn ang="0">
                  <a:pos x="204" y="0"/>
                </a:cxn>
                <a:cxn ang="0">
                  <a:pos x="168" y="33"/>
                </a:cxn>
                <a:cxn ang="0">
                  <a:pos x="114" y="30"/>
                </a:cxn>
                <a:cxn ang="0">
                  <a:pos x="90" y="0"/>
                </a:cxn>
                <a:cxn ang="0">
                  <a:pos x="0" y="6"/>
                </a:cxn>
                <a:cxn ang="0">
                  <a:pos x="24" y="81"/>
                </a:cxn>
              </a:cxnLst>
              <a:rect l="0" t="0" r="r" b="b"/>
              <a:pathLst>
                <a:path w="312" h="81">
                  <a:moveTo>
                    <a:pt x="24" y="81"/>
                  </a:moveTo>
                  <a:lnTo>
                    <a:pt x="312" y="81"/>
                  </a:lnTo>
                  <a:lnTo>
                    <a:pt x="282" y="6"/>
                  </a:lnTo>
                  <a:lnTo>
                    <a:pt x="204" y="0"/>
                  </a:lnTo>
                  <a:lnTo>
                    <a:pt x="168" y="33"/>
                  </a:lnTo>
                  <a:lnTo>
                    <a:pt x="114" y="30"/>
                  </a:lnTo>
                  <a:lnTo>
                    <a:pt x="90" y="0"/>
                  </a:lnTo>
                  <a:lnTo>
                    <a:pt x="0" y="6"/>
                  </a:lnTo>
                  <a:lnTo>
                    <a:pt x="24" y="81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6" name="Freeform 362"/>
            <p:cNvSpPr>
              <a:spLocks/>
            </p:cNvSpPr>
            <p:nvPr/>
          </p:nvSpPr>
          <p:spPr bwMode="auto">
            <a:xfrm>
              <a:off x="2877" y="2413"/>
              <a:ext cx="796" cy="1169"/>
            </a:xfrm>
            <a:custGeom>
              <a:avLst/>
              <a:gdLst/>
              <a:ahLst/>
              <a:cxnLst>
                <a:cxn ang="0">
                  <a:pos x="579" y="182"/>
                </a:cxn>
                <a:cxn ang="0">
                  <a:pos x="579" y="158"/>
                </a:cxn>
                <a:cxn ang="0">
                  <a:pos x="555" y="110"/>
                </a:cxn>
                <a:cxn ang="0">
                  <a:pos x="615" y="62"/>
                </a:cxn>
                <a:cxn ang="0">
                  <a:pos x="681" y="8"/>
                </a:cxn>
                <a:cxn ang="0">
                  <a:pos x="759" y="14"/>
                </a:cxn>
                <a:cxn ang="0">
                  <a:pos x="795" y="80"/>
                </a:cxn>
                <a:cxn ang="0">
                  <a:pos x="765" y="122"/>
                </a:cxn>
                <a:cxn ang="0">
                  <a:pos x="651" y="218"/>
                </a:cxn>
                <a:cxn ang="0">
                  <a:pos x="627" y="227"/>
                </a:cxn>
                <a:cxn ang="0">
                  <a:pos x="657" y="290"/>
                </a:cxn>
                <a:cxn ang="0">
                  <a:pos x="669" y="488"/>
                </a:cxn>
                <a:cxn ang="0">
                  <a:pos x="693" y="500"/>
                </a:cxn>
                <a:cxn ang="0">
                  <a:pos x="687" y="536"/>
                </a:cxn>
                <a:cxn ang="0">
                  <a:pos x="627" y="515"/>
                </a:cxn>
                <a:cxn ang="0">
                  <a:pos x="681" y="632"/>
                </a:cxn>
                <a:cxn ang="0">
                  <a:pos x="753" y="854"/>
                </a:cxn>
                <a:cxn ang="0">
                  <a:pos x="777" y="1028"/>
                </a:cxn>
                <a:cxn ang="0">
                  <a:pos x="771" y="1091"/>
                </a:cxn>
                <a:cxn ang="0">
                  <a:pos x="687" y="1088"/>
                </a:cxn>
                <a:cxn ang="0">
                  <a:pos x="579" y="1091"/>
                </a:cxn>
                <a:cxn ang="0">
                  <a:pos x="387" y="1091"/>
                </a:cxn>
                <a:cxn ang="0">
                  <a:pos x="339" y="1043"/>
                </a:cxn>
                <a:cxn ang="0">
                  <a:pos x="213" y="1052"/>
                </a:cxn>
                <a:cxn ang="0">
                  <a:pos x="177" y="1118"/>
                </a:cxn>
                <a:cxn ang="0">
                  <a:pos x="99" y="1136"/>
                </a:cxn>
                <a:cxn ang="0">
                  <a:pos x="51" y="1139"/>
                </a:cxn>
                <a:cxn ang="0">
                  <a:pos x="57" y="956"/>
                </a:cxn>
                <a:cxn ang="0">
                  <a:pos x="105" y="740"/>
                </a:cxn>
                <a:cxn ang="0">
                  <a:pos x="165" y="560"/>
                </a:cxn>
                <a:cxn ang="0">
                  <a:pos x="195" y="515"/>
                </a:cxn>
                <a:cxn ang="0">
                  <a:pos x="153" y="536"/>
                </a:cxn>
                <a:cxn ang="0">
                  <a:pos x="147" y="506"/>
                </a:cxn>
                <a:cxn ang="0">
                  <a:pos x="177" y="476"/>
                </a:cxn>
                <a:cxn ang="0">
                  <a:pos x="153" y="338"/>
                </a:cxn>
                <a:cxn ang="0">
                  <a:pos x="171" y="284"/>
                </a:cxn>
                <a:cxn ang="0">
                  <a:pos x="201" y="254"/>
                </a:cxn>
                <a:cxn ang="0">
                  <a:pos x="171" y="230"/>
                </a:cxn>
                <a:cxn ang="0">
                  <a:pos x="165" y="212"/>
                </a:cxn>
                <a:cxn ang="0">
                  <a:pos x="117" y="182"/>
                </a:cxn>
                <a:cxn ang="0">
                  <a:pos x="63" y="134"/>
                </a:cxn>
                <a:cxn ang="0">
                  <a:pos x="9" y="116"/>
                </a:cxn>
                <a:cxn ang="0">
                  <a:pos x="9" y="74"/>
                </a:cxn>
                <a:cxn ang="0">
                  <a:pos x="51" y="35"/>
                </a:cxn>
                <a:cxn ang="0">
                  <a:pos x="147" y="8"/>
                </a:cxn>
                <a:cxn ang="0">
                  <a:pos x="189" y="50"/>
                </a:cxn>
                <a:cxn ang="0">
                  <a:pos x="243" y="83"/>
                </a:cxn>
                <a:cxn ang="0">
                  <a:pos x="267" y="104"/>
                </a:cxn>
                <a:cxn ang="0">
                  <a:pos x="291" y="179"/>
                </a:cxn>
                <a:cxn ang="0">
                  <a:pos x="411" y="182"/>
                </a:cxn>
                <a:cxn ang="0">
                  <a:pos x="579" y="182"/>
                </a:cxn>
              </a:cxnLst>
              <a:rect l="0" t="0" r="r" b="b"/>
              <a:pathLst>
                <a:path w="796" h="1169">
                  <a:moveTo>
                    <a:pt x="579" y="182"/>
                  </a:moveTo>
                  <a:cubicBezTo>
                    <a:pt x="594" y="177"/>
                    <a:pt x="583" y="170"/>
                    <a:pt x="579" y="158"/>
                  </a:cubicBezTo>
                  <a:cubicBezTo>
                    <a:pt x="575" y="146"/>
                    <a:pt x="549" y="126"/>
                    <a:pt x="555" y="110"/>
                  </a:cubicBezTo>
                  <a:cubicBezTo>
                    <a:pt x="561" y="94"/>
                    <a:pt x="594" y="79"/>
                    <a:pt x="615" y="62"/>
                  </a:cubicBezTo>
                  <a:cubicBezTo>
                    <a:pt x="636" y="45"/>
                    <a:pt x="657" y="16"/>
                    <a:pt x="681" y="8"/>
                  </a:cubicBezTo>
                  <a:cubicBezTo>
                    <a:pt x="705" y="0"/>
                    <a:pt x="740" y="2"/>
                    <a:pt x="759" y="14"/>
                  </a:cubicBezTo>
                  <a:cubicBezTo>
                    <a:pt x="778" y="26"/>
                    <a:pt x="794" y="62"/>
                    <a:pt x="795" y="80"/>
                  </a:cubicBezTo>
                  <a:cubicBezTo>
                    <a:pt x="796" y="98"/>
                    <a:pt x="789" y="99"/>
                    <a:pt x="765" y="122"/>
                  </a:cubicBezTo>
                  <a:cubicBezTo>
                    <a:pt x="741" y="145"/>
                    <a:pt x="674" y="201"/>
                    <a:pt x="651" y="218"/>
                  </a:cubicBezTo>
                  <a:cubicBezTo>
                    <a:pt x="628" y="235"/>
                    <a:pt x="626" y="215"/>
                    <a:pt x="627" y="227"/>
                  </a:cubicBezTo>
                  <a:cubicBezTo>
                    <a:pt x="628" y="239"/>
                    <a:pt x="650" y="247"/>
                    <a:pt x="657" y="290"/>
                  </a:cubicBezTo>
                  <a:cubicBezTo>
                    <a:pt x="664" y="333"/>
                    <a:pt x="663" y="453"/>
                    <a:pt x="669" y="488"/>
                  </a:cubicBezTo>
                  <a:cubicBezTo>
                    <a:pt x="675" y="523"/>
                    <a:pt x="690" y="492"/>
                    <a:pt x="693" y="500"/>
                  </a:cubicBezTo>
                  <a:cubicBezTo>
                    <a:pt x="696" y="508"/>
                    <a:pt x="698" y="534"/>
                    <a:pt x="687" y="536"/>
                  </a:cubicBezTo>
                  <a:cubicBezTo>
                    <a:pt x="676" y="538"/>
                    <a:pt x="628" y="499"/>
                    <a:pt x="627" y="515"/>
                  </a:cubicBezTo>
                  <a:cubicBezTo>
                    <a:pt x="626" y="531"/>
                    <a:pt x="660" y="576"/>
                    <a:pt x="681" y="632"/>
                  </a:cubicBezTo>
                  <a:cubicBezTo>
                    <a:pt x="702" y="688"/>
                    <a:pt x="737" y="788"/>
                    <a:pt x="753" y="854"/>
                  </a:cubicBezTo>
                  <a:cubicBezTo>
                    <a:pt x="769" y="920"/>
                    <a:pt x="774" y="989"/>
                    <a:pt x="777" y="1028"/>
                  </a:cubicBezTo>
                  <a:cubicBezTo>
                    <a:pt x="780" y="1067"/>
                    <a:pt x="786" y="1081"/>
                    <a:pt x="771" y="1091"/>
                  </a:cubicBezTo>
                  <a:cubicBezTo>
                    <a:pt x="756" y="1101"/>
                    <a:pt x="719" y="1088"/>
                    <a:pt x="687" y="1088"/>
                  </a:cubicBezTo>
                  <a:cubicBezTo>
                    <a:pt x="655" y="1088"/>
                    <a:pt x="629" y="1091"/>
                    <a:pt x="579" y="1091"/>
                  </a:cubicBezTo>
                  <a:cubicBezTo>
                    <a:pt x="529" y="1091"/>
                    <a:pt x="427" y="1099"/>
                    <a:pt x="387" y="1091"/>
                  </a:cubicBezTo>
                  <a:cubicBezTo>
                    <a:pt x="347" y="1083"/>
                    <a:pt x="368" y="1049"/>
                    <a:pt x="339" y="1043"/>
                  </a:cubicBezTo>
                  <a:cubicBezTo>
                    <a:pt x="310" y="1037"/>
                    <a:pt x="240" y="1040"/>
                    <a:pt x="213" y="1052"/>
                  </a:cubicBezTo>
                  <a:cubicBezTo>
                    <a:pt x="186" y="1064"/>
                    <a:pt x="196" y="1104"/>
                    <a:pt x="177" y="1118"/>
                  </a:cubicBezTo>
                  <a:cubicBezTo>
                    <a:pt x="158" y="1132"/>
                    <a:pt x="120" y="1133"/>
                    <a:pt x="99" y="1136"/>
                  </a:cubicBezTo>
                  <a:cubicBezTo>
                    <a:pt x="78" y="1139"/>
                    <a:pt x="58" y="1169"/>
                    <a:pt x="51" y="1139"/>
                  </a:cubicBezTo>
                  <a:cubicBezTo>
                    <a:pt x="44" y="1109"/>
                    <a:pt x="48" y="1022"/>
                    <a:pt x="57" y="956"/>
                  </a:cubicBezTo>
                  <a:cubicBezTo>
                    <a:pt x="66" y="890"/>
                    <a:pt x="87" y="806"/>
                    <a:pt x="105" y="740"/>
                  </a:cubicBezTo>
                  <a:cubicBezTo>
                    <a:pt x="123" y="674"/>
                    <a:pt x="150" y="597"/>
                    <a:pt x="165" y="560"/>
                  </a:cubicBezTo>
                  <a:cubicBezTo>
                    <a:pt x="180" y="523"/>
                    <a:pt x="197" y="519"/>
                    <a:pt x="195" y="515"/>
                  </a:cubicBezTo>
                  <a:cubicBezTo>
                    <a:pt x="193" y="511"/>
                    <a:pt x="161" y="537"/>
                    <a:pt x="153" y="536"/>
                  </a:cubicBezTo>
                  <a:cubicBezTo>
                    <a:pt x="145" y="535"/>
                    <a:pt x="143" y="516"/>
                    <a:pt x="147" y="506"/>
                  </a:cubicBezTo>
                  <a:cubicBezTo>
                    <a:pt x="151" y="496"/>
                    <a:pt x="176" y="504"/>
                    <a:pt x="177" y="476"/>
                  </a:cubicBezTo>
                  <a:cubicBezTo>
                    <a:pt x="178" y="448"/>
                    <a:pt x="154" y="370"/>
                    <a:pt x="153" y="338"/>
                  </a:cubicBezTo>
                  <a:cubicBezTo>
                    <a:pt x="152" y="306"/>
                    <a:pt x="163" y="298"/>
                    <a:pt x="171" y="284"/>
                  </a:cubicBezTo>
                  <a:cubicBezTo>
                    <a:pt x="179" y="270"/>
                    <a:pt x="201" y="263"/>
                    <a:pt x="201" y="254"/>
                  </a:cubicBezTo>
                  <a:cubicBezTo>
                    <a:pt x="201" y="245"/>
                    <a:pt x="177" y="237"/>
                    <a:pt x="171" y="230"/>
                  </a:cubicBezTo>
                  <a:cubicBezTo>
                    <a:pt x="165" y="223"/>
                    <a:pt x="174" y="220"/>
                    <a:pt x="165" y="212"/>
                  </a:cubicBezTo>
                  <a:cubicBezTo>
                    <a:pt x="156" y="204"/>
                    <a:pt x="134" y="195"/>
                    <a:pt x="117" y="182"/>
                  </a:cubicBezTo>
                  <a:cubicBezTo>
                    <a:pt x="100" y="169"/>
                    <a:pt x="81" y="145"/>
                    <a:pt x="63" y="134"/>
                  </a:cubicBezTo>
                  <a:cubicBezTo>
                    <a:pt x="45" y="123"/>
                    <a:pt x="18" y="126"/>
                    <a:pt x="9" y="116"/>
                  </a:cubicBezTo>
                  <a:cubicBezTo>
                    <a:pt x="0" y="106"/>
                    <a:pt x="2" y="87"/>
                    <a:pt x="9" y="74"/>
                  </a:cubicBezTo>
                  <a:cubicBezTo>
                    <a:pt x="16" y="61"/>
                    <a:pt x="28" y="46"/>
                    <a:pt x="51" y="35"/>
                  </a:cubicBezTo>
                  <a:cubicBezTo>
                    <a:pt x="74" y="24"/>
                    <a:pt x="124" y="5"/>
                    <a:pt x="147" y="8"/>
                  </a:cubicBezTo>
                  <a:cubicBezTo>
                    <a:pt x="170" y="11"/>
                    <a:pt x="173" y="38"/>
                    <a:pt x="189" y="50"/>
                  </a:cubicBezTo>
                  <a:cubicBezTo>
                    <a:pt x="205" y="62"/>
                    <a:pt x="230" y="74"/>
                    <a:pt x="243" y="83"/>
                  </a:cubicBezTo>
                  <a:cubicBezTo>
                    <a:pt x="256" y="92"/>
                    <a:pt x="259" y="88"/>
                    <a:pt x="267" y="104"/>
                  </a:cubicBezTo>
                  <a:cubicBezTo>
                    <a:pt x="275" y="120"/>
                    <a:pt x="267" y="166"/>
                    <a:pt x="291" y="179"/>
                  </a:cubicBezTo>
                  <a:cubicBezTo>
                    <a:pt x="315" y="192"/>
                    <a:pt x="363" y="181"/>
                    <a:pt x="411" y="182"/>
                  </a:cubicBezTo>
                  <a:cubicBezTo>
                    <a:pt x="459" y="183"/>
                    <a:pt x="544" y="182"/>
                    <a:pt x="579" y="1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" name="Freeform 363"/>
            <p:cNvSpPr>
              <a:spLocks/>
            </p:cNvSpPr>
            <p:nvPr/>
          </p:nvSpPr>
          <p:spPr bwMode="auto">
            <a:xfrm>
              <a:off x="3042" y="2872"/>
              <a:ext cx="538" cy="7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4" y="5"/>
                </a:cxn>
                <a:cxn ang="0">
                  <a:pos x="270" y="8"/>
                </a:cxn>
                <a:cxn ang="0">
                  <a:pos x="462" y="8"/>
                </a:cxn>
                <a:cxn ang="0">
                  <a:pos x="498" y="11"/>
                </a:cxn>
                <a:cxn ang="0">
                  <a:pos x="510" y="41"/>
                </a:cxn>
                <a:cxn ang="0">
                  <a:pos x="534" y="53"/>
                </a:cxn>
                <a:cxn ang="0">
                  <a:pos x="528" y="77"/>
                </a:cxn>
                <a:cxn ang="0">
                  <a:pos x="474" y="53"/>
                </a:cxn>
                <a:cxn ang="0">
                  <a:pos x="414" y="56"/>
                </a:cxn>
                <a:cxn ang="0">
                  <a:pos x="30" y="56"/>
                </a:cxn>
              </a:cxnLst>
              <a:rect l="0" t="0" r="r" b="b"/>
              <a:pathLst>
                <a:path w="538" h="77">
                  <a:moveTo>
                    <a:pt x="0" y="41"/>
                  </a:moveTo>
                  <a:cubicBezTo>
                    <a:pt x="9" y="35"/>
                    <a:pt x="9" y="10"/>
                    <a:pt x="54" y="5"/>
                  </a:cubicBezTo>
                  <a:cubicBezTo>
                    <a:pt x="99" y="0"/>
                    <a:pt x="202" y="8"/>
                    <a:pt x="270" y="8"/>
                  </a:cubicBezTo>
                  <a:cubicBezTo>
                    <a:pt x="338" y="8"/>
                    <a:pt x="424" y="8"/>
                    <a:pt x="462" y="8"/>
                  </a:cubicBezTo>
                  <a:cubicBezTo>
                    <a:pt x="500" y="8"/>
                    <a:pt x="490" y="6"/>
                    <a:pt x="498" y="11"/>
                  </a:cubicBezTo>
                  <a:cubicBezTo>
                    <a:pt x="506" y="16"/>
                    <a:pt x="504" y="34"/>
                    <a:pt x="510" y="41"/>
                  </a:cubicBezTo>
                  <a:cubicBezTo>
                    <a:pt x="516" y="48"/>
                    <a:pt x="531" y="47"/>
                    <a:pt x="534" y="53"/>
                  </a:cubicBezTo>
                  <a:cubicBezTo>
                    <a:pt x="537" y="59"/>
                    <a:pt x="538" y="77"/>
                    <a:pt x="528" y="77"/>
                  </a:cubicBezTo>
                  <a:cubicBezTo>
                    <a:pt x="518" y="77"/>
                    <a:pt x="493" y="56"/>
                    <a:pt x="474" y="53"/>
                  </a:cubicBezTo>
                  <a:cubicBezTo>
                    <a:pt x="455" y="50"/>
                    <a:pt x="488" y="56"/>
                    <a:pt x="414" y="56"/>
                  </a:cubicBezTo>
                  <a:cubicBezTo>
                    <a:pt x="340" y="56"/>
                    <a:pt x="182" y="56"/>
                    <a:pt x="30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" name="Freeform 364"/>
            <p:cNvSpPr>
              <a:spLocks/>
            </p:cNvSpPr>
            <p:nvPr/>
          </p:nvSpPr>
          <p:spPr bwMode="auto">
            <a:xfrm>
              <a:off x="2753" y="3504"/>
              <a:ext cx="1095" cy="384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181" y="81"/>
                </a:cxn>
                <a:cxn ang="0">
                  <a:pos x="313" y="81"/>
                </a:cxn>
                <a:cxn ang="0">
                  <a:pos x="403" y="69"/>
                </a:cxn>
                <a:cxn ang="0">
                  <a:pos x="433" y="51"/>
                </a:cxn>
                <a:cxn ang="0">
                  <a:pos x="529" y="87"/>
                </a:cxn>
                <a:cxn ang="0">
                  <a:pos x="595" y="57"/>
                </a:cxn>
                <a:cxn ang="0">
                  <a:pos x="679" y="75"/>
                </a:cxn>
                <a:cxn ang="0">
                  <a:pos x="841" y="63"/>
                </a:cxn>
                <a:cxn ang="0">
                  <a:pos x="937" y="45"/>
                </a:cxn>
                <a:cxn ang="0">
                  <a:pos x="1039" y="45"/>
                </a:cxn>
                <a:cxn ang="0">
                  <a:pos x="1087" y="48"/>
                </a:cxn>
                <a:cxn ang="0">
                  <a:pos x="991" y="336"/>
                </a:cxn>
                <a:cxn ang="0">
                  <a:pos x="559" y="336"/>
                </a:cxn>
                <a:cxn ang="0">
                  <a:pos x="319" y="336"/>
                </a:cxn>
                <a:cxn ang="0">
                  <a:pos x="127" y="336"/>
                </a:cxn>
                <a:cxn ang="0">
                  <a:pos x="55" y="267"/>
                </a:cxn>
                <a:cxn ang="0">
                  <a:pos x="25" y="207"/>
                </a:cxn>
                <a:cxn ang="0">
                  <a:pos x="1" y="117"/>
                </a:cxn>
                <a:cxn ang="0">
                  <a:pos x="31" y="96"/>
                </a:cxn>
                <a:cxn ang="0">
                  <a:pos x="31" y="48"/>
                </a:cxn>
              </a:cxnLst>
              <a:rect l="0" t="0" r="r" b="b"/>
              <a:pathLst>
                <a:path w="1095" h="384">
                  <a:moveTo>
                    <a:pt x="31" y="48"/>
                  </a:moveTo>
                  <a:cubicBezTo>
                    <a:pt x="56" y="46"/>
                    <a:pt x="134" y="76"/>
                    <a:pt x="181" y="81"/>
                  </a:cubicBezTo>
                  <a:cubicBezTo>
                    <a:pt x="228" y="86"/>
                    <a:pt x="276" y="83"/>
                    <a:pt x="313" y="81"/>
                  </a:cubicBezTo>
                  <a:cubicBezTo>
                    <a:pt x="350" y="79"/>
                    <a:pt x="383" y="74"/>
                    <a:pt x="403" y="69"/>
                  </a:cubicBezTo>
                  <a:cubicBezTo>
                    <a:pt x="423" y="64"/>
                    <a:pt x="412" y="48"/>
                    <a:pt x="433" y="51"/>
                  </a:cubicBezTo>
                  <a:cubicBezTo>
                    <a:pt x="454" y="54"/>
                    <a:pt x="502" y="86"/>
                    <a:pt x="529" y="87"/>
                  </a:cubicBezTo>
                  <a:cubicBezTo>
                    <a:pt x="556" y="88"/>
                    <a:pt x="570" y="59"/>
                    <a:pt x="595" y="57"/>
                  </a:cubicBezTo>
                  <a:cubicBezTo>
                    <a:pt x="620" y="55"/>
                    <a:pt x="638" y="74"/>
                    <a:pt x="679" y="75"/>
                  </a:cubicBezTo>
                  <a:cubicBezTo>
                    <a:pt x="720" y="76"/>
                    <a:pt x="798" y="68"/>
                    <a:pt x="841" y="63"/>
                  </a:cubicBezTo>
                  <a:cubicBezTo>
                    <a:pt x="884" y="58"/>
                    <a:pt x="904" y="48"/>
                    <a:pt x="937" y="45"/>
                  </a:cubicBezTo>
                  <a:cubicBezTo>
                    <a:pt x="970" y="42"/>
                    <a:pt x="1014" y="44"/>
                    <a:pt x="1039" y="45"/>
                  </a:cubicBezTo>
                  <a:cubicBezTo>
                    <a:pt x="1064" y="46"/>
                    <a:pt x="1095" y="0"/>
                    <a:pt x="1087" y="48"/>
                  </a:cubicBezTo>
                  <a:cubicBezTo>
                    <a:pt x="1079" y="96"/>
                    <a:pt x="1079" y="288"/>
                    <a:pt x="991" y="336"/>
                  </a:cubicBezTo>
                  <a:cubicBezTo>
                    <a:pt x="903" y="384"/>
                    <a:pt x="671" y="336"/>
                    <a:pt x="559" y="336"/>
                  </a:cubicBezTo>
                  <a:cubicBezTo>
                    <a:pt x="447" y="336"/>
                    <a:pt x="391" y="336"/>
                    <a:pt x="319" y="336"/>
                  </a:cubicBezTo>
                  <a:cubicBezTo>
                    <a:pt x="247" y="336"/>
                    <a:pt x="171" y="347"/>
                    <a:pt x="127" y="336"/>
                  </a:cubicBezTo>
                  <a:cubicBezTo>
                    <a:pt x="83" y="325"/>
                    <a:pt x="72" y="288"/>
                    <a:pt x="55" y="267"/>
                  </a:cubicBezTo>
                  <a:cubicBezTo>
                    <a:pt x="38" y="246"/>
                    <a:pt x="34" y="232"/>
                    <a:pt x="25" y="207"/>
                  </a:cubicBezTo>
                  <a:cubicBezTo>
                    <a:pt x="16" y="182"/>
                    <a:pt x="0" y="135"/>
                    <a:pt x="1" y="117"/>
                  </a:cubicBezTo>
                  <a:cubicBezTo>
                    <a:pt x="2" y="99"/>
                    <a:pt x="26" y="107"/>
                    <a:pt x="31" y="96"/>
                  </a:cubicBezTo>
                  <a:cubicBezTo>
                    <a:pt x="36" y="85"/>
                    <a:pt x="5" y="53"/>
                    <a:pt x="31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319" name="Picture 36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6" y="3552"/>
              <a:ext cx="672" cy="336"/>
            </a:xfrm>
            <a:prstGeom prst="rect">
              <a:avLst/>
            </a:prstGeom>
            <a:noFill/>
          </p:spPr>
        </p:pic>
        <p:sp>
          <p:nvSpPr>
            <p:cNvPr id="320" name="Freeform 366"/>
            <p:cNvSpPr>
              <a:spLocks/>
            </p:cNvSpPr>
            <p:nvPr/>
          </p:nvSpPr>
          <p:spPr bwMode="auto">
            <a:xfrm>
              <a:off x="2752" y="2905"/>
              <a:ext cx="1058" cy="684"/>
            </a:xfrm>
            <a:custGeom>
              <a:avLst/>
              <a:gdLst/>
              <a:ahLst/>
              <a:cxnLst>
                <a:cxn ang="0">
                  <a:pos x="272" y="62"/>
                </a:cxn>
                <a:cxn ang="0">
                  <a:pos x="176" y="167"/>
                </a:cxn>
                <a:cxn ang="0">
                  <a:pos x="80" y="524"/>
                </a:cxn>
                <a:cxn ang="0">
                  <a:pos x="14" y="620"/>
                </a:cxn>
                <a:cxn ang="0">
                  <a:pos x="164" y="674"/>
                </a:cxn>
                <a:cxn ang="0">
                  <a:pos x="254" y="680"/>
                </a:cxn>
                <a:cxn ang="0">
                  <a:pos x="386" y="674"/>
                </a:cxn>
                <a:cxn ang="0">
                  <a:pos x="440" y="650"/>
                </a:cxn>
                <a:cxn ang="0">
                  <a:pos x="518" y="680"/>
                </a:cxn>
                <a:cxn ang="0">
                  <a:pos x="608" y="662"/>
                </a:cxn>
                <a:cxn ang="0">
                  <a:pos x="824" y="668"/>
                </a:cxn>
                <a:cxn ang="0">
                  <a:pos x="956" y="638"/>
                </a:cxn>
                <a:cxn ang="0">
                  <a:pos x="1052" y="638"/>
                </a:cxn>
                <a:cxn ang="0">
                  <a:pos x="992" y="578"/>
                </a:cxn>
                <a:cxn ang="0">
                  <a:pos x="968" y="440"/>
                </a:cxn>
                <a:cxn ang="0">
                  <a:pos x="962" y="356"/>
                </a:cxn>
                <a:cxn ang="0">
                  <a:pos x="926" y="278"/>
                </a:cxn>
                <a:cxn ang="0">
                  <a:pos x="884" y="182"/>
                </a:cxn>
                <a:cxn ang="0">
                  <a:pos x="800" y="71"/>
                </a:cxn>
                <a:cxn ang="0">
                  <a:pos x="782" y="38"/>
                </a:cxn>
                <a:cxn ang="0">
                  <a:pos x="752" y="23"/>
                </a:cxn>
                <a:cxn ang="0">
                  <a:pos x="824" y="176"/>
                </a:cxn>
                <a:cxn ang="0">
                  <a:pos x="896" y="455"/>
                </a:cxn>
                <a:cxn ang="0">
                  <a:pos x="896" y="599"/>
                </a:cxn>
                <a:cxn ang="0">
                  <a:pos x="800" y="596"/>
                </a:cxn>
                <a:cxn ang="0">
                  <a:pos x="704" y="599"/>
                </a:cxn>
                <a:cxn ang="0">
                  <a:pos x="608" y="599"/>
                </a:cxn>
                <a:cxn ang="0">
                  <a:pos x="500" y="590"/>
                </a:cxn>
                <a:cxn ang="0">
                  <a:pos x="464" y="551"/>
                </a:cxn>
                <a:cxn ang="0">
                  <a:pos x="368" y="551"/>
                </a:cxn>
                <a:cxn ang="0">
                  <a:pos x="326" y="572"/>
                </a:cxn>
                <a:cxn ang="0">
                  <a:pos x="302" y="626"/>
                </a:cxn>
                <a:cxn ang="0">
                  <a:pos x="224" y="647"/>
                </a:cxn>
                <a:cxn ang="0">
                  <a:pos x="170" y="632"/>
                </a:cxn>
                <a:cxn ang="0">
                  <a:pos x="194" y="398"/>
                </a:cxn>
                <a:cxn ang="0">
                  <a:pos x="272" y="119"/>
                </a:cxn>
                <a:cxn ang="0">
                  <a:pos x="320" y="23"/>
                </a:cxn>
                <a:cxn ang="0">
                  <a:pos x="272" y="62"/>
                </a:cxn>
              </a:cxnLst>
              <a:rect l="0" t="0" r="r" b="b"/>
              <a:pathLst>
                <a:path w="1058" h="684">
                  <a:moveTo>
                    <a:pt x="272" y="62"/>
                  </a:moveTo>
                  <a:cubicBezTo>
                    <a:pt x="248" y="86"/>
                    <a:pt x="208" y="90"/>
                    <a:pt x="176" y="167"/>
                  </a:cubicBezTo>
                  <a:cubicBezTo>
                    <a:pt x="144" y="244"/>
                    <a:pt x="107" y="449"/>
                    <a:pt x="80" y="524"/>
                  </a:cubicBezTo>
                  <a:cubicBezTo>
                    <a:pt x="53" y="599"/>
                    <a:pt x="0" y="595"/>
                    <a:pt x="14" y="620"/>
                  </a:cubicBezTo>
                  <a:cubicBezTo>
                    <a:pt x="28" y="645"/>
                    <a:pt x="124" y="664"/>
                    <a:pt x="164" y="674"/>
                  </a:cubicBezTo>
                  <a:cubicBezTo>
                    <a:pt x="204" y="684"/>
                    <a:pt x="217" y="680"/>
                    <a:pt x="254" y="680"/>
                  </a:cubicBezTo>
                  <a:cubicBezTo>
                    <a:pt x="291" y="680"/>
                    <a:pt x="355" y="679"/>
                    <a:pt x="386" y="674"/>
                  </a:cubicBezTo>
                  <a:cubicBezTo>
                    <a:pt x="417" y="669"/>
                    <a:pt x="418" y="649"/>
                    <a:pt x="440" y="650"/>
                  </a:cubicBezTo>
                  <a:cubicBezTo>
                    <a:pt x="462" y="651"/>
                    <a:pt x="490" y="678"/>
                    <a:pt x="518" y="680"/>
                  </a:cubicBezTo>
                  <a:cubicBezTo>
                    <a:pt x="546" y="682"/>
                    <a:pt x="557" y="664"/>
                    <a:pt x="608" y="662"/>
                  </a:cubicBezTo>
                  <a:cubicBezTo>
                    <a:pt x="659" y="660"/>
                    <a:pt x="766" y="672"/>
                    <a:pt x="824" y="668"/>
                  </a:cubicBezTo>
                  <a:cubicBezTo>
                    <a:pt x="882" y="664"/>
                    <a:pt x="918" y="643"/>
                    <a:pt x="956" y="638"/>
                  </a:cubicBezTo>
                  <a:cubicBezTo>
                    <a:pt x="994" y="633"/>
                    <a:pt x="1046" y="648"/>
                    <a:pt x="1052" y="638"/>
                  </a:cubicBezTo>
                  <a:cubicBezTo>
                    <a:pt x="1058" y="628"/>
                    <a:pt x="1006" y="611"/>
                    <a:pt x="992" y="578"/>
                  </a:cubicBezTo>
                  <a:cubicBezTo>
                    <a:pt x="978" y="545"/>
                    <a:pt x="973" y="477"/>
                    <a:pt x="968" y="440"/>
                  </a:cubicBezTo>
                  <a:cubicBezTo>
                    <a:pt x="963" y="403"/>
                    <a:pt x="969" y="383"/>
                    <a:pt x="962" y="356"/>
                  </a:cubicBezTo>
                  <a:cubicBezTo>
                    <a:pt x="955" y="329"/>
                    <a:pt x="939" y="307"/>
                    <a:pt x="926" y="278"/>
                  </a:cubicBezTo>
                  <a:cubicBezTo>
                    <a:pt x="913" y="249"/>
                    <a:pt x="905" y="216"/>
                    <a:pt x="884" y="182"/>
                  </a:cubicBezTo>
                  <a:cubicBezTo>
                    <a:pt x="863" y="148"/>
                    <a:pt x="817" y="95"/>
                    <a:pt x="800" y="71"/>
                  </a:cubicBezTo>
                  <a:cubicBezTo>
                    <a:pt x="783" y="47"/>
                    <a:pt x="790" y="46"/>
                    <a:pt x="782" y="38"/>
                  </a:cubicBezTo>
                  <a:cubicBezTo>
                    <a:pt x="774" y="30"/>
                    <a:pt x="745" y="0"/>
                    <a:pt x="752" y="23"/>
                  </a:cubicBezTo>
                  <a:cubicBezTo>
                    <a:pt x="759" y="46"/>
                    <a:pt x="800" y="104"/>
                    <a:pt x="824" y="176"/>
                  </a:cubicBezTo>
                  <a:cubicBezTo>
                    <a:pt x="848" y="248"/>
                    <a:pt x="884" y="385"/>
                    <a:pt x="896" y="455"/>
                  </a:cubicBezTo>
                  <a:cubicBezTo>
                    <a:pt x="908" y="525"/>
                    <a:pt x="912" y="575"/>
                    <a:pt x="896" y="599"/>
                  </a:cubicBezTo>
                  <a:cubicBezTo>
                    <a:pt x="880" y="623"/>
                    <a:pt x="832" y="596"/>
                    <a:pt x="800" y="596"/>
                  </a:cubicBezTo>
                  <a:cubicBezTo>
                    <a:pt x="768" y="596"/>
                    <a:pt x="736" y="599"/>
                    <a:pt x="704" y="599"/>
                  </a:cubicBezTo>
                  <a:cubicBezTo>
                    <a:pt x="672" y="599"/>
                    <a:pt x="642" y="601"/>
                    <a:pt x="608" y="599"/>
                  </a:cubicBezTo>
                  <a:cubicBezTo>
                    <a:pt x="574" y="597"/>
                    <a:pt x="524" y="598"/>
                    <a:pt x="500" y="590"/>
                  </a:cubicBezTo>
                  <a:cubicBezTo>
                    <a:pt x="476" y="582"/>
                    <a:pt x="486" y="557"/>
                    <a:pt x="464" y="551"/>
                  </a:cubicBezTo>
                  <a:cubicBezTo>
                    <a:pt x="442" y="545"/>
                    <a:pt x="391" y="548"/>
                    <a:pt x="368" y="551"/>
                  </a:cubicBezTo>
                  <a:cubicBezTo>
                    <a:pt x="345" y="554"/>
                    <a:pt x="337" y="560"/>
                    <a:pt x="326" y="572"/>
                  </a:cubicBezTo>
                  <a:cubicBezTo>
                    <a:pt x="315" y="584"/>
                    <a:pt x="319" y="613"/>
                    <a:pt x="302" y="626"/>
                  </a:cubicBezTo>
                  <a:cubicBezTo>
                    <a:pt x="285" y="639"/>
                    <a:pt x="246" y="646"/>
                    <a:pt x="224" y="647"/>
                  </a:cubicBezTo>
                  <a:cubicBezTo>
                    <a:pt x="202" y="648"/>
                    <a:pt x="175" y="673"/>
                    <a:pt x="170" y="632"/>
                  </a:cubicBezTo>
                  <a:cubicBezTo>
                    <a:pt x="165" y="591"/>
                    <a:pt x="177" y="483"/>
                    <a:pt x="194" y="398"/>
                  </a:cubicBezTo>
                  <a:cubicBezTo>
                    <a:pt x="211" y="313"/>
                    <a:pt x="251" y="181"/>
                    <a:pt x="272" y="119"/>
                  </a:cubicBezTo>
                  <a:cubicBezTo>
                    <a:pt x="293" y="57"/>
                    <a:pt x="320" y="32"/>
                    <a:pt x="320" y="23"/>
                  </a:cubicBezTo>
                  <a:cubicBezTo>
                    <a:pt x="320" y="14"/>
                    <a:pt x="296" y="38"/>
                    <a:pt x="272" y="6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50000">
                  <a:srgbClr val="990000"/>
                </a:gs>
                <a:gs pos="100000">
                  <a:srgbClr val="CC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1" name="Group 367"/>
            <p:cNvGrpSpPr>
              <a:grpSpLocks/>
            </p:cNvGrpSpPr>
            <p:nvPr/>
          </p:nvGrpSpPr>
          <p:grpSpPr bwMode="auto">
            <a:xfrm rot="-4219699">
              <a:off x="2901" y="1755"/>
              <a:ext cx="444" cy="294"/>
              <a:chOff x="4224" y="3648"/>
              <a:chExt cx="576" cy="384"/>
            </a:xfrm>
          </p:grpSpPr>
          <p:sp>
            <p:nvSpPr>
              <p:cNvPr id="322" name="Freeform 368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" name="Oval 369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24" name="Group 357"/>
          <p:cNvGrpSpPr>
            <a:grpSpLocks/>
          </p:cNvGrpSpPr>
          <p:nvPr/>
        </p:nvGrpSpPr>
        <p:grpSpPr bwMode="auto">
          <a:xfrm>
            <a:off x="6572264" y="3714752"/>
            <a:ext cx="852494" cy="1185882"/>
            <a:chOff x="2592" y="1584"/>
            <a:chExt cx="1348" cy="2304"/>
          </a:xfrm>
        </p:grpSpPr>
        <p:pic>
          <p:nvPicPr>
            <p:cNvPr id="325" name="Picture 358" descr="girl4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2" y="1584"/>
              <a:ext cx="1348" cy="2208"/>
            </a:xfrm>
            <a:prstGeom prst="rect">
              <a:avLst/>
            </a:prstGeom>
            <a:noFill/>
          </p:spPr>
        </p:pic>
        <p:sp>
          <p:nvSpPr>
            <p:cNvPr id="326" name="Freeform 359"/>
            <p:cNvSpPr>
              <a:spLocks/>
            </p:cNvSpPr>
            <p:nvPr/>
          </p:nvSpPr>
          <p:spPr bwMode="auto">
            <a:xfrm>
              <a:off x="3503" y="2516"/>
              <a:ext cx="198" cy="416"/>
            </a:xfrm>
            <a:custGeom>
              <a:avLst/>
              <a:gdLst/>
              <a:ahLst/>
              <a:cxnLst>
                <a:cxn ang="0">
                  <a:pos x="43" y="391"/>
                </a:cxn>
                <a:cxn ang="0">
                  <a:pos x="127" y="319"/>
                </a:cxn>
                <a:cxn ang="0">
                  <a:pos x="163" y="271"/>
                </a:cxn>
                <a:cxn ang="0">
                  <a:pos x="193" y="271"/>
                </a:cxn>
                <a:cxn ang="0">
                  <a:pos x="193" y="175"/>
                </a:cxn>
                <a:cxn ang="0">
                  <a:pos x="193" y="76"/>
                </a:cxn>
                <a:cxn ang="0">
                  <a:pos x="169" y="43"/>
                </a:cxn>
                <a:cxn ang="0">
                  <a:pos x="139" y="13"/>
                </a:cxn>
                <a:cxn ang="0">
                  <a:pos x="31" y="121"/>
                </a:cxn>
                <a:cxn ang="0">
                  <a:pos x="1" y="124"/>
                </a:cxn>
                <a:cxn ang="0">
                  <a:pos x="37" y="181"/>
                </a:cxn>
                <a:cxn ang="0">
                  <a:pos x="43" y="391"/>
                </a:cxn>
              </a:cxnLst>
              <a:rect l="0" t="0" r="r" b="b"/>
              <a:pathLst>
                <a:path w="198" h="416">
                  <a:moveTo>
                    <a:pt x="43" y="391"/>
                  </a:moveTo>
                  <a:cubicBezTo>
                    <a:pt x="56" y="416"/>
                    <a:pt x="107" y="339"/>
                    <a:pt x="127" y="319"/>
                  </a:cubicBezTo>
                  <a:cubicBezTo>
                    <a:pt x="147" y="299"/>
                    <a:pt x="152" y="279"/>
                    <a:pt x="163" y="271"/>
                  </a:cubicBezTo>
                  <a:cubicBezTo>
                    <a:pt x="174" y="263"/>
                    <a:pt x="188" y="287"/>
                    <a:pt x="193" y="271"/>
                  </a:cubicBezTo>
                  <a:cubicBezTo>
                    <a:pt x="198" y="255"/>
                    <a:pt x="193" y="207"/>
                    <a:pt x="193" y="175"/>
                  </a:cubicBezTo>
                  <a:cubicBezTo>
                    <a:pt x="193" y="143"/>
                    <a:pt x="197" y="98"/>
                    <a:pt x="193" y="76"/>
                  </a:cubicBezTo>
                  <a:cubicBezTo>
                    <a:pt x="189" y="54"/>
                    <a:pt x="178" y="53"/>
                    <a:pt x="169" y="43"/>
                  </a:cubicBezTo>
                  <a:cubicBezTo>
                    <a:pt x="160" y="33"/>
                    <a:pt x="162" y="0"/>
                    <a:pt x="139" y="13"/>
                  </a:cubicBezTo>
                  <a:cubicBezTo>
                    <a:pt x="116" y="26"/>
                    <a:pt x="54" y="102"/>
                    <a:pt x="31" y="121"/>
                  </a:cubicBezTo>
                  <a:cubicBezTo>
                    <a:pt x="8" y="140"/>
                    <a:pt x="0" y="114"/>
                    <a:pt x="1" y="124"/>
                  </a:cubicBezTo>
                  <a:cubicBezTo>
                    <a:pt x="2" y="134"/>
                    <a:pt x="30" y="137"/>
                    <a:pt x="37" y="181"/>
                  </a:cubicBezTo>
                  <a:cubicBezTo>
                    <a:pt x="44" y="225"/>
                    <a:pt x="42" y="347"/>
                    <a:pt x="43" y="391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" name="Freeform 360"/>
            <p:cNvSpPr>
              <a:spLocks/>
            </p:cNvSpPr>
            <p:nvPr/>
          </p:nvSpPr>
          <p:spPr bwMode="auto">
            <a:xfrm>
              <a:off x="2847" y="2525"/>
              <a:ext cx="225" cy="405"/>
            </a:xfrm>
            <a:custGeom>
              <a:avLst/>
              <a:gdLst/>
              <a:ahLst/>
              <a:cxnLst>
                <a:cxn ang="0">
                  <a:pos x="201" y="382"/>
                </a:cxn>
                <a:cxn ang="0">
                  <a:pos x="98" y="338"/>
                </a:cxn>
                <a:cxn ang="0">
                  <a:pos x="57" y="298"/>
                </a:cxn>
                <a:cxn ang="0">
                  <a:pos x="9" y="292"/>
                </a:cxn>
                <a:cxn ang="0">
                  <a:pos x="3" y="196"/>
                </a:cxn>
                <a:cxn ang="0">
                  <a:pos x="9" y="94"/>
                </a:cxn>
                <a:cxn ang="0">
                  <a:pos x="27" y="52"/>
                </a:cxn>
                <a:cxn ang="0">
                  <a:pos x="63" y="10"/>
                </a:cxn>
                <a:cxn ang="0">
                  <a:pos x="195" y="112"/>
                </a:cxn>
                <a:cxn ang="0">
                  <a:pos x="224" y="143"/>
                </a:cxn>
                <a:cxn ang="0">
                  <a:pos x="188" y="200"/>
                </a:cxn>
                <a:cxn ang="0">
                  <a:pos x="201" y="382"/>
                </a:cxn>
              </a:cxnLst>
              <a:rect l="0" t="0" r="r" b="b"/>
              <a:pathLst>
                <a:path w="225" h="405">
                  <a:moveTo>
                    <a:pt x="201" y="382"/>
                  </a:moveTo>
                  <a:cubicBezTo>
                    <a:pt x="186" y="405"/>
                    <a:pt x="122" y="352"/>
                    <a:pt x="98" y="338"/>
                  </a:cubicBezTo>
                  <a:cubicBezTo>
                    <a:pt x="74" y="324"/>
                    <a:pt x="72" y="306"/>
                    <a:pt x="57" y="298"/>
                  </a:cubicBezTo>
                  <a:cubicBezTo>
                    <a:pt x="42" y="290"/>
                    <a:pt x="18" y="309"/>
                    <a:pt x="9" y="292"/>
                  </a:cubicBezTo>
                  <a:cubicBezTo>
                    <a:pt x="0" y="275"/>
                    <a:pt x="3" y="229"/>
                    <a:pt x="3" y="196"/>
                  </a:cubicBezTo>
                  <a:cubicBezTo>
                    <a:pt x="3" y="163"/>
                    <a:pt x="5" y="118"/>
                    <a:pt x="9" y="94"/>
                  </a:cubicBezTo>
                  <a:cubicBezTo>
                    <a:pt x="13" y="70"/>
                    <a:pt x="18" y="66"/>
                    <a:pt x="27" y="52"/>
                  </a:cubicBezTo>
                  <a:cubicBezTo>
                    <a:pt x="36" y="38"/>
                    <a:pt x="35" y="0"/>
                    <a:pt x="63" y="10"/>
                  </a:cubicBezTo>
                  <a:cubicBezTo>
                    <a:pt x="91" y="20"/>
                    <a:pt x="168" y="90"/>
                    <a:pt x="195" y="112"/>
                  </a:cubicBezTo>
                  <a:cubicBezTo>
                    <a:pt x="222" y="134"/>
                    <a:pt x="225" y="128"/>
                    <a:pt x="224" y="143"/>
                  </a:cubicBezTo>
                  <a:cubicBezTo>
                    <a:pt x="223" y="158"/>
                    <a:pt x="192" y="160"/>
                    <a:pt x="188" y="200"/>
                  </a:cubicBezTo>
                  <a:cubicBezTo>
                    <a:pt x="184" y="240"/>
                    <a:pt x="216" y="359"/>
                    <a:pt x="201" y="382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" name="Freeform 361"/>
            <p:cNvSpPr>
              <a:spLocks/>
            </p:cNvSpPr>
            <p:nvPr/>
          </p:nvSpPr>
          <p:spPr bwMode="auto">
            <a:xfrm>
              <a:off x="3144" y="2511"/>
              <a:ext cx="312" cy="81"/>
            </a:xfrm>
            <a:custGeom>
              <a:avLst/>
              <a:gdLst/>
              <a:ahLst/>
              <a:cxnLst>
                <a:cxn ang="0">
                  <a:pos x="24" y="81"/>
                </a:cxn>
                <a:cxn ang="0">
                  <a:pos x="312" y="81"/>
                </a:cxn>
                <a:cxn ang="0">
                  <a:pos x="282" y="6"/>
                </a:cxn>
                <a:cxn ang="0">
                  <a:pos x="204" y="0"/>
                </a:cxn>
                <a:cxn ang="0">
                  <a:pos x="168" y="33"/>
                </a:cxn>
                <a:cxn ang="0">
                  <a:pos x="114" y="30"/>
                </a:cxn>
                <a:cxn ang="0">
                  <a:pos x="90" y="0"/>
                </a:cxn>
                <a:cxn ang="0">
                  <a:pos x="0" y="6"/>
                </a:cxn>
                <a:cxn ang="0">
                  <a:pos x="24" y="81"/>
                </a:cxn>
              </a:cxnLst>
              <a:rect l="0" t="0" r="r" b="b"/>
              <a:pathLst>
                <a:path w="312" h="81">
                  <a:moveTo>
                    <a:pt x="24" y="81"/>
                  </a:moveTo>
                  <a:lnTo>
                    <a:pt x="312" y="81"/>
                  </a:lnTo>
                  <a:lnTo>
                    <a:pt x="282" y="6"/>
                  </a:lnTo>
                  <a:lnTo>
                    <a:pt x="204" y="0"/>
                  </a:lnTo>
                  <a:lnTo>
                    <a:pt x="168" y="33"/>
                  </a:lnTo>
                  <a:lnTo>
                    <a:pt x="114" y="30"/>
                  </a:lnTo>
                  <a:lnTo>
                    <a:pt x="90" y="0"/>
                  </a:lnTo>
                  <a:lnTo>
                    <a:pt x="0" y="6"/>
                  </a:lnTo>
                  <a:lnTo>
                    <a:pt x="24" y="81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9" name="Freeform 362"/>
            <p:cNvSpPr>
              <a:spLocks/>
            </p:cNvSpPr>
            <p:nvPr/>
          </p:nvSpPr>
          <p:spPr bwMode="auto">
            <a:xfrm>
              <a:off x="2877" y="2413"/>
              <a:ext cx="796" cy="1169"/>
            </a:xfrm>
            <a:custGeom>
              <a:avLst/>
              <a:gdLst/>
              <a:ahLst/>
              <a:cxnLst>
                <a:cxn ang="0">
                  <a:pos x="579" y="182"/>
                </a:cxn>
                <a:cxn ang="0">
                  <a:pos x="579" y="158"/>
                </a:cxn>
                <a:cxn ang="0">
                  <a:pos x="555" y="110"/>
                </a:cxn>
                <a:cxn ang="0">
                  <a:pos x="615" y="62"/>
                </a:cxn>
                <a:cxn ang="0">
                  <a:pos x="681" y="8"/>
                </a:cxn>
                <a:cxn ang="0">
                  <a:pos x="759" y="14"/>
                </a:cxn>
                <a:cxn ang="0">
                  <a:pos x="795" y="80"/>
                </a:cxn>
                <a:cxn ang="0">
                  <a:pos x="765" y="122"/>
                </a:cxn>
                <a:cxn ang="0">
                  <a:pos x="651" y="218"/>
                </a:cxn>
                <a:cxn ang="0">
                  <a:pos x="627" y="227"/>
                </a:cxn>
                <a:cxn ang="0">
                  <a:pos x="657" y="290"/>
                </a:cxn>
                <a:cxn ang="0">
                  <a:pos x="669" y="488"/>
                </a:cxn>
                <a:cxn ang="0">
                  <a:pos x="693" y="500"/>
                </a:cxn>
                <a:cxn ang="0">
                  <a:pos x="687" y="536"/>
                </a:cxn>
                <a:cxn ang="0">
                  <a:pos x="627" y="515"/>
                </a:cxn>
                <a:cxn ang="0">
                  <a:pos x="681" y="632"/>
                </a:cxn>
                <a:cxn ang="0">
                  <a:pos x="753" y="854"/>
                </a:cxn>
                <a:cxn ang="0">
                  <a:pos x="777" y="1028"/>
                </a:cxn>
                <a:cxn ang="0">
                  <a:pos x="771" y="1091"/>
                </a:cxn>
                <a:cxn ang="0">
                  <a:pos x="687" y="1088"/>
                </a:cxn>
                <a:cxn ang="0">
                  <a:pos x="579" y="1091"/>
                </a:cxn>
                <a:cxn ang="0">
                  <a:pos x="387" y="1091"/>
                </a:cxn>
                <a:cxn ang="0">
                  <a:pos x="339" y="1043"/>
                </a:cxn>
                <a:cxn ang="0">
                  <a:pos x="213" y="1052"/>
                </a:cxn>
                <a:cxn ang="0">
                  <a:pos x="177" y="1118"/>
                </a:cxn>
                <a:cxn ang="0">
                  <a:pos x="99" y="1136"/>
                </a:cxn>
                <a:cxn ang="0">
                  <a:pos x="51" y="1139"/>
                </a:cxn>
                <a:cxn ang="0">
                  <a:pos x="57" y="956"/>
                </a:cxn>
                <a:cxn ang="0">
                  <a:pos x="105" y="740"/>
                </a:cxn>
                <a:cxn ang="0">
                  <a:pos x="165" y="560"/>
                </a:cxn>
                <a:cxn ang="0">
                  <a:pos x="195" y="515"/>
                </a:cxn>
                <a:cxn ang="0">
                  <a:pos x="153" y="536"/>
                </a:cxn>
                <a:cxn ang="0">
                  <a:pos x="147" y="506"/>
                </a:cxn>
                <a:cxn ang="0">
                  <a:pos x="177" y="476"/>
                </a:cxn>
                <a:cxn ang="0">
                  <a:pos x="153" y="338"/>
                </a:cxn>
                <a:cxn ang="0">
                  <a:pos x="171" y="284"/>
                </a:cxn>
                <a:cxn ang="0">
                  <a:pos x="201" y="254"/>
                </a:cxn>
                <a:cxn ang="0">
                  <a:pos x="171" y="230"/>
                </a:cxn>
                <a:cxn ang="0">
                  <a:pos x="165" y="212"/>
                </a:cxn>
                <a:cxn ang="0">
                  <a:pos x="117" y="182"/>
                </a:cxn>
                <a:cxn ang="0">
                  <a:pos x="63" y="134"/>
                </a:cxn>
                <a:cxn ang="0">
                  <a:pos x="9" y="116"/>
                </a:cxn>
                <a:cxn ang="0">
                  <a:pos x="9" y="74"/>
                </a:cxn>
                <a:cxn ang="0">
                  <a:pos x="51" y="35"/>
                </a:cxn>
                <a:cxn ang="0">
                  <a:pos x="147" y="8"/>
                </a:cxn>
                <a:cxn ang="0">
                  <a:pos x="189" y="50"/>
                </a:cxn>
                <a:cxn ang="0">
                  <a:pos x="243" y="83"/>
                </a:cxn>
                <a:cxn ang="0">
                  <a:pos x="267" y="104"/>
                </a:cxn>
                <a:cxn ang="0">
                  <a:pos x="291" y="179"/>
                </a:cxn>
                <a:cxn ang="0">
                  <a:pos x="411" y="182"/>
                </a:cxn>
                <a:cxn ang="0">
                  <a:pos x="579" y="182"/>
                </a:cxn>
              </a:cxnLst>
              <a:rect l="0" t="0" r="r" b="b"/>
              <a:pathLst>
                <a:path w="796" h="1169">
                  <a:moveTo>
                    <a:pt x="579" y="182"/>
                  </a:moveTo>
                  <a:cubicBezTo>
                    <a:pt x="594" y="177"/>
                    <a:pt x="583" y="170"/>
                    <a:pt x="579" y="158"/>
                  </a:cubicBezTo>
                  <a:cubicBezTo>
                    <a:pt x="575" y="146"/>
                    <a:pt x="549" y="126"/>
                    <a:pt x="555" y="110"/>
                  </a:cubicBezTo>
                  <a:cubicBezTo>
                    <a:pt x="561" y="94"/>
                    <a:pt x="594" y="79"/>
                    <a:pt x="615" y="62"/>
                  </a:cubicBezTo>
                  <a:cubicBezTo>
                    <a:pt x="636" y="45"/>
                    <a:pt x="657" y="16"/>
                    <a:pt x="681" y="8"/>
                  </a:cubicBezTo>
                  <a:cubicBezTo>
                    <a:pt x="705" y="0"/>
                    <a:pt x="740" y="2"/>
                    <a:pt x="759" y="14"/>
                  </a:cubicBezTo>
                  <a:cubicBezTo>
                    <a:pt x="778" y="26"/>
                    <a:pt x="794" y="62"/>
                    <a:pt x="795" y="80"/>
                  </a:cubicBezTo>
                  <a:cubicBezTo>
                    <a:pt x="796" y="98"/>
                    <a:pt x="789" y="99"/>
                    <a:pt x="765" y="122"/>
                  </a:cubicBezTo>
                  <a:cubicBezTo>
                    <a:pt x="741" y="145"/>
                    <a:pt x="674" y="201"/>
                    <a:pt x="651" y="218"/>
                  </a:cubicBezTo>
                  <a:cubicBezTo>
                    <a:pt x="628" y="235"/>
                    <a:pt x="626" y="215"/>
                    <a:pt x="627" y="227"/>
                  </a:cubicBezTo>
                  <a:cubicBezTo>
                    <a:pt x="628" y="239"/>
                    <a:pt x="650" y="247"/>
                    <a:pt x="657" y="290"/>
                  </a:cubicBezTo>
                  <a:cubicBezTo>
                    <a:pt x="664" y="333"/>
                    <a:pt x="663" y="453"/>
                    <a:pt x="669" y="488"/>
                  </a:cubicBezTo>
                  <a:cubicBezTo>
                    <a:pt x="675" y="523"/>
                    <a:pt x="690" y="492"/>
                    <a:pt x="693" y="500"/>
                  </a:cubicBezTo>
                  <a:cubicBezTo>
                    <a:pt x="696" y="508"/>
                    <a:pt x="698" y="534"/>
                    <a:pt x="687" y="536"/>
                  </a:cubicBezTo>
                  <a:cubicBezTo>
                    <a:pt x="676" y="538"/>
                    <a:pt x="628" y="499"/>
                    <a:pt x="627" y="515"/>
                  </a:cubicBezTo>
                  <a:cubicBezTo>
                    <a:pt x="626" y="531"/>
                    <a:pt x="660" y="576"/>
                    <a:pt x="681" y="632"/>
                  </a:cubicBezTo>
                  <a:cubicBezTo>
                    <a:pt x="702" y="688"/>
                    <a:pt x="737" y="788"/>
                    <a:pt x="753" y="854"/>
                  </a:cubicBezTo>
                  <a:cubicBezTo>
                    <a:pt x="769" y="920"/>
                    <a:pt x="774" y="989"/>
                    <a:pt x="777" y="1028"/>
                  </a:cubicBezTo>
                  <a:cubicBezTo>
                    <a:pt x="780" y="1067"/>
                    <a:pt x="786" y="1081"/>
                    <a:pt x="771" y="1091"/>
                  </a:cubicBezTo>
                  <a:cubicBezTo>
                    <a:pt x="756" y="1101"/>
                    <a:pt x="719" y="1088"/>
                    <a:pt x="687" y="1088"/>
                  </a:cubicBezTo>
                  <a:cubicBezTo>
                    <a:pt x="655" y="1088"/>
                    <a:pt x="629" y="1091"/>
                    <a:pt x="579" y="1091"/>
                  </a:cubicBezTo>
                  <a:cubicBezTo>
                    <a:pt x="529" y="1091"/>
                    <a:pt x="427" y="1099"/>
                    <a:pt x="387" y="1091"/>
                  </a:cubicBezTo>
                  <a:cubicBezTo>
                    <a:pt x="347" y="1083"/>
                    <a:pt x="368" y="1049"/>
                    <a:pt x="339" y="1043"/>
                  </a:cubicBezTo>
                  <a:cubicBezTo>
                    <a:pt x="310" y="1037"/>
                    <a:pt x="240" y="1040"/>
                    <a:pt x="213" y="1052"/>
                  </a:cubicBezTo>
                  <a:cubicBezTo>
                    <a:pt x="186" y="1064"/>
                    <a:pt x="196" y="1104"/>
                    <a:pt x="177" y="1118"/>
                  </a:cubicBezTo>
                  <a:cubicBezTo>
                    <a:pt x="158" y="1132"/>
                    <a:pt x="120" y="1133"/>
                    <a:pt x="99" y="1136"/>
                  </a:cubicBezTo>
                  <a:cubicBezTo>
                    <a:pt x="78" y="1139"/>
                    <a:pt x="58" y="1169"/>
                    <a:pt x="51" y="1139"/>
                  </a:cubicBezTo>
                  <a:cubicBezTo>
                    <a:pt x="44" y="1109"/>
                    <a:pt x="48" y="1022"/>
                    <a:pt x="57" y="956"/>
                  </a:cubicBezTo>
                  <a:cubicBezTo>
                    <a:pt x="66" y="890"/>
                    <a:pt x="87" y="806"/>
                    <a:pt x="105" y="740"/>
                  </a:cubicBezTo>
                  <a:cubicBezTo>
                    <a:pt x="123" y="674"/>
                    <a:pt x="150" y="597"/>
                    <a:pt x="165" y="560"/>
                  </a:cubicBezTo>
                  <a:cubicBezTo>
                    <a:pt x="180" y="523"/>
                    <a:pt x="197" y="519"/>
                    <a:pt x="195" y="515"/>
                  </a:cubicBezTo>
                  <a:cubicBezTo>
                    <a:pt x="193" y="511"/>
                    <a:pt x="161" y="537"/>
                    <a:pt x="153" y="536"/>
                  </a:cubicBezTo>
                  <a:cubicBezTo>
                    <a:pt x="145" y="535"/>
                    <a:pt x="143" y="516"/>
                    <a:pt x="147" y="506"/>
                  </a:cubicBezTo>
                  <a:cubicBezTo>
                    <a:pt x="151" y="496"/>
                    <a:pt x="176" y="504"/>
                    <a:pt x="177" y="476"/>
                  </a:cubicBezTo>
                  <a:cubicBezTo>
                    <a:pt x="178" y="448"/>
                    <a:pt x="154" y="370"/>
                    <a:pt x="153" y="338"/>
                  </a:cubicBezTo>
                  <a:cubicBezTo>
                    <a:pt x="152" y="306"/>
                    <a:pt x="163" y="298"/>
                    <a:pt x="171" y="284"/>
                  </a:cubicBezTo>
                  <a:cubicBezTo>
                    <a:pt x="179" y="270"/>
                    <a:pt x="201" y="263"/>
                    <a:pt x="201" y="254"/>
                  </a:cubicBezTo>
                  <a:cubicBezTo>
                    <a:pt x="201" y="245"/>
                    <a:pt x="177" y="237"/>
                    <a:pt x="171" y="230"/>
                  </a:cubicBezTo>
                  <a:cubicBezTo>
                    <a:pt x="165" y="223"/>
                    <a:pt x="174" y="220"/>
                    <a:pt x="165" y="212"/>
                  </a:cubicBezTo>
                  <a:cubicBezTo>
                    <a:pt x="156" y="204"/>
                    <a:pt x="134" y="195"/>
                    <a:pt x="117" y="182"/>
                  </a:cubicBezTo>
                  <a:cubicBezTo>
                    <a:pt x="100" y="169"/>
                    <a:pt x="81" y="145"/>
                    <a:pt x="63" y="134"/>
                  </a:cubicBezTo>
                  <a:cubicBezTo>
                    <a:pt x="45" y="123"/>
                    <a:pt x="18" y="126"/>
                    <a:pt x="9" y="116"/>
                  </a:cubicBezTo>
                  <a:cubicBezTo>
                    <a:pt x="0" y="106"/>
                    <a:pt x="2" y="87"/>
                    <a:pt x="9" y="74"/>
                  </a:cubicBezTo>
                  <a:cubicBezTo>
                    <a:pt x="16" y="61"/>
                    <a:pt x="28" y="46"/>
                    <a:pt x="51" y="35"/>
                  </a:cubicBezTo>
                  <a:cubicBezTo>
                    <a:pt x="74" y="24"/>
                    <a:pt x="124" y="5"/>
                    <a:pt x="147" y="8"/>
                  </a:cubicBezTo>
                  <a:cubicBezTo>
                    <a:pt x="170" y="11"/>
                    <a:pt x="173" y="38"/>
                    <a:pt x="189" y="50"/>
                  </a:cubicBezTo>
                  <a:cubicBezTo>
                    <a:pt x="205" y="62"/>
                    <a:pt x="230" y="74"/>
                    <a:pt x="243" y="83"/>
                  </a:cubicBezTo>
                  <a:cubicBezTo>
                    <a:pt x="256" y="92"/>
                    <a:pt x="259" y="88"/>
                    <a:pt x="267" y="104"/>
                  </a:cubicBezTo>
                  <a:cubicBezTo>
                    <a:pt x="275" y="120"/>
                    <a:pt x="267" y="166"/>
                    <a:pt x="291" y="179"/>
                  </a:cubicBezTo>
                  <a:cubicBezTo>
                    <a:pt x="315" y="192"/>
                    <a:pt x="363" y="181"/>
                    <a:pt x="411" y="182"/>
                  </a:cubicBezTo>
                  <a:cubicBezTo>
                    <a:pt x="459" y="183"/>
                    <a:pt x="544" y="182"/>
                    <a:pt x="579" y="1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0" name="Freeform 363"/>
            <p:cNvSpPr>
              <a:spLocks/>
            </p:cNvSpPr>
            <p:nvPr/>
          </p:nvSpPr>
          <p:spPr bwMode="auto">
            <a:xfrm>
              <a:off x="3042" y="2872"/>
              <a:ext cx="538" cy="7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4" y="5"/>
                </a:cxn>
                <a:cxn ang="0">
                  <a:pos x="270" y="8"/>
                </a:cxn>
                <a:cxn ang="0">
                  <a:pos x="462" y="8"/>
                </a:cxn>
                <a:cxn ang="0">
                  <a:pos x="498" y="11"/>
                </a:cxn>
                <a:cxn ang="0">
                  <a:pos x="510" y="41"/>
                </a:cxn>
                <a:cxn ang="0">
                  <a:pos x="534" y="53"/>
                </a:cxn>
                <a:cxn ang="0">
                  <a:pos x="528" y="77"/>
                </a:cxn>
                <a:cxn ang="0">
                  <a:pos x="474" y="53"/>
                </a:cxn>
                <a:cxn ang="0">
                  <a:pos x="414" y="56"/>
                </a:cxn>
                <a:cxn ang="0">
                  <a:pos x="30" y="56"/>
                </a:cxn>
              </a:cxnLst>
              <a:rect l="0" t="0" r="r" b="b"/>
              <a:pathLst>
                <a:path w="538" h="77">
                  <a:moveTo>
                    <a:pt x="0" y="41"/>
                  </a:moveTo>
                  <a:cubicBezTo>
                    <a:pt x="9" y="35"/>
                    <a:pt x="9" y="10"/>
                    <a:pt x="54" y="5"/>
                  </a:cubicBezTo>
                  <a:cubicBezTo>
                    <a:pt x="99" y="0"/>
                    <a:pt x="202" y="8"/>
                    <a:pt x="270" y="8"/>
                  </a:cubicBezTo>
                  <a:cubicBezTo>
                    <a:pt x="338" y="8"/>
                    <a:pt x="424" y="8"/>
                    <a:pt x="462" y="8"/>
                  </a:cubicBezTo>
                  <a:cubicBezTo>
                    <a:pt x="500" y="8"/>
                    <a:pt x="490" y="6"/>
                    <a:pt x="498" y="11"/>
                  </a:cubicBezTo>
                  <a:cubicBezTo>
                    <a:pt x="506" y="16"/>
                    <a:pt x="504" y="34"/>
                    <a:pt x="510" y="41"/>
                  </a:cubicBezTo>
                  <a:cubicBezTo>
                    <a:pt x="516" y="48"/>
                    <a:pt x="531" y="47"/>
                    <a:pt x="534" y="53"/>
                  </a:cubicBezTo>
                  <a:cubicBezTo>
                    <a:pt x="537" y="59"/>
                    <a:pt x="538" y="77"/>
                    <a:pt x="528" y="77"/>
                  </a:cubicBezTo>
                  <a:cubicBezTo>
                    <a:pt x="518" y="77"/>
                    <a:pt x="493" y="56"/>
                    <a:pt x="474" y="53"/>
                  </a:cubicBezTo>
                  <a:cubicBezTo>
                    <a:pt x="455" y="50"/>
                    <a:pt x="488" y="56"/>
                    <a:pt x="414" y="56"/>
                  </a:cubicBezTo>
                  <a:cubicBezTo>
                    <a:pt x="340" y="56"/>
                    <a:pt x="182" y="56"/>
                    <a:pt x="30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1" name="Freeform 364"/>
            <p:cNvSpPr>
              <a:spLocks/>
            </p:cNvSpPr>
            <p:nvPr/>
          </p:nvSpPr>
          <p:spPr bwMode="auto">
            <a:xfrm>
              <a:off x="2753" y="3504"/>
              <a:ext cx="1095" cy="384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181" y="81"/>
                </a:cxn>
                <a:cxn ang="0">
                  <a:pos x="313" y="81"/>
                </a:cxn>
                <a:cxn ang="0">
                  <a:pos x="403" y="69"/>
                </a:cxn>
                <a:cxn ang="0">
                  <a:pos x="433" y="51"/>
                </a:cxn>
                <a:cxn ang="0">
                  <a:pos x="529" y="87"/>
                </a:cxn>
                <a:cxn ang="0">
                  <a:pos x="595" y="57"/>
                </a:cxn>
                <a:cxn ang="0">
                  <a:pos x="679" y="75"/>
                </a:cxn>
                <a:cxn ang="0">
                  <a:pos x="841" y="63"/>
                </a:cxn>
                <a:cxn ang="0">
                  <a:pos x="937" y="45"/>
                </a:cxn>
                <a:cxn ang="0">
                  <a:pos x="1039" y="45"/>
                </a:cxn>
                <a:cxn ang="0">
                  <a:pos x="1087" y="48"/>
                </a:cxn>
                <a:cxn ang="0">
                  <a:pos x="991" y="336"/>
                </a:cxn>
                <a:cxn ang="0">
                  <a:pos x="559" y="336"/>
                </a:cxn>
                <a:cxn ang="0">
                  <a:pos x="319" y="336"/>
                </a:cxn>
                <a:cxn ang="0">
                  <a:pos x="127" y="336"/>
                </a:cxn>
                <a:cxn ang="0">
                  <a:pos x="55" y="267"/>
                </a:cxn>
                <a:cxn ang="0">
                  <a:pos x="25" y="207"/>
                </a:cxn>
                <a:cxn ang="0">
                  <a:pos x="1" y="117"/>
                </a:cxn>
                <a:cxn ang="0">
                  <a:pos x="31" y="96"/>
                </a:cxn>
                <a:cxn ang="0">
                  <a:pos x="31" y="48"/>
                </a:cxn>
              </a:cxnLst>
              <a:rect l="0" t="0" r="r" b="b"/>
              <a:pathLst>
                <a:path w="1095" h="384">
                  <a:moveTo>
                    <a:pt x="31" y="48"/>
                  </a:moveTo>
                  <a:cubicBezTo>
                    <a:pt x="56" y="46"/>
                    <a:pt x="134" y="76"/>
                    <a:pt x="181" y="81"/>
                  </a:cubicBezTo>
                  <a:cubicBezTo>
                    <a:pt x="228" y="86"/>
                    <a:pt x="276" y="83"/>
                    <a:pt x="313" y="81"/>
                  </a:cubicBezTo>
                  <a:cubicBezTo>
                    <a:pt x="350" y="79"/>
                    <a:pt x="383" y="74"/>
                    <a:pt x="403" y="69"/>
                  </a:cubicBezTo>
                  <a:cubicBezTo>
                    <a:pt x="423" y="64"/>
                    <a:pt x="412" y="48"/>
                    <a:pt x="433" y="51"/>
                  </a:cubicBezTo>
                  <a:cubicBezTo>
                    <a:pt x="454" y="54"/>
                    <a:pt x="502" y="86"/>
                    <a:pt x="529" y="87"/>
                  </a:cubicBezTo>
                  <a:cubicBezTo>
                    <a:pt x="556" y="88"/>
                    <a:pt x="570" y="59"/>
                    <a:pt x="595" y="57"/>
                  </a:cubicBezTo>
                  <a:cubicBezTo>
                    <a:pt x="620" y="55"/>
                    <a:pt x="638" y="74"/>
                    <a:pt x="679" y="75"/>
                  </a:cubicBezTo>
                  <a:cubicBezTo>
                    <a:pt x="720" y="76"/>
                    <a:pt x="798" y="68"/>
                    <a:pt x="841" y="63"/>
                  </a:cubicBezTo>
                  <a:cubicBezTo>
                    <a:pt x="884" y="58"/>
                    <a:pt x="904" y="48"/>
                    <a:pt x="937" y="45"/>
                  </a:cubicBezTo>
                  <a:cubicBezTo>
                    <a:pt x="970" y="42"/>
                    <a:pt x="1014" y="44"/>
                    <a:pt x="1039" y="45"/>
                  </a:cubicBezTo>
                  <a:cubicBezTo>
                    <a:pt x="1064" y="46"/>
                    <a:pt x="1095" y="0"/>
                    <a:pt x="1087" y="48"/>
                  </a:cubicBezTo>
                  <a:cubicBezTo>
                    <a:pt x="1079" y="96"/>
                    <a:pt x="1079" y="288"/>
                    <a:pt x="991" y="336"/>
                  </a:cubicBezTo>
                  <a:cubicBezTo>
                    <a:pt x="903" y="384"/>
                    <a:pt x="671" y="336"/>
                    <a:pt x="559" y="336"/>
                  </a:cubicBezTo>
                  <a:cubicBezTo>
                    <a:pt x="447" y="336"/>
                    <a:pt x="391" y="336"/>
                    <a:pt x="319" y="336"/>
                  </a:cubicBezTo>
                  <a:cubicBezTo>
                    <a:pt x="247" y="336"/>
                    <a:pt x="171" y="347"/>
                    <a:pt x="127" y="336"/>
                  </a:cubicBezTo>
                  <a:cubicBezTo>
                    <a:pt x="83" y="325"/>
                    <a:pt x="72" y="288"/>
                    <a:pt x="55" y="267"/>
                  </a:cubicBezTo>
                  <a:cubicBezTo>
                    <a:pt x="38" y="246"/>
                    <a:pt x="34" y="232"/>
                    <a:pt x="25" y="207"/>
                  </a:cubicBezTo>
                  <a:cubicBezTo>
                    <a:pt x="16" y="182"/>
                    <a:pt x="0" y="135"/>
                    <a:pt x="1" y="117"/>
                  </a:cubicBezTo>
                  <a:cubicBezTo>
                    <a:pt x="2" y="99"/>
                    <a:pt x="26" y="107"/>
                    <a:pt x="31" y="96"/>
                  </a:cubicBezTo>
                  <a:cubicBezTo>
                    <a:pt x="36" y="85"/>
                    <a:pt x="5" y="53"/>
                    <a:pt x="31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332" name="Picture 36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6" y="3552"/>
              <a:ext cx="672" cy="336"/>
            </a:xfrm>
            <a:prstGeom prst="rect">
              <a:avLst/>
            </a:prstGeom>
            <a:noFill/>
          </p:spPr>
        </p:pic>
        <p:sp>
          <p:nvSpPr>
            <p:cNvPr id="333" name="Freeform 366"/>
            <p:cNvSpPr>
              <a:spLocks/>
            </p:cNvSpPr>
            <p:nvPr/>
          </p:nvSpPr>
          <p:spPr bwMode="auto">
            <a:xfrm>
              <a:off x="2752" y="2905"/>
              <a:ext cx="1058" cy="684"/>
            </a:xfrm>
            <a:custGeom>
              <a:avLst/>
              <a:gdLst/>
              <a:ahLst/>
              <a:cxnLst>
                <a:cxn ang="0">
                  <a:pos x="272" y="62"/>
                </a:cxn>
                <a:cxn ang="0">
                  <a:pos x="176" y="167"/>
                </a:cxn>
                <a:cxn ang="0">
                  <a:pos x="80" y="524"/>
                </a:cxn>
                <a:cxn ang="0">
                  <a:pos x="14" y="620"/>
                </a:cxn>
                <a:cxn ang="0">
                  <a:pos x="164" y="674"/>
                </a:cxn>
                <a:cxn ang="0">
                  <a:pos x="254" y="680"/>
                </a:cxn>
                <a:cxn ang="0">
                  <a:pos x="386" y="674"/>
                </a:cxn>
                <a:cxn ang="0">
                  <a:pos x="440" y="650"/>
                </a:cxn>
                <a:cxn ang="0">
                  <a:pos x="518" y="680"/>
                </a:cxn>
                <a:cxn ang="0">
                  <a:pos x="608" y="662"/>
                </a:cxn>
                <a:cxn ang="0">
                  <a:pos x="824" y="668"/>
                </a:cxn>
                <a:cxn ang="0">
                  <a:pos x="956" y="638"/>
                </a:cxn>
                <a:cxn ang="0">
                  <a:pos x="1052" y="638"/>
                </a:cxn>
                <a:cxn ang="0">
                  <a:pos x="992" y="578"/>
                </a:cxn>
                <a:cxn ang="0">
                  <a:pos x="968" y="440"/>
                </a:cxn>
                <a:cxn ang="0">
                  <a:pos x="962" y="356"/>
                </a:cxn>
                <a:cxn ang="0">
                  <a:pos x="926" y="278"/>
                </a:cxn>
                <a:cxn ang="0">
                  <a:pos x="884" y="182"/>
                </a:cxn>
                <a:cxn ang="0">
                  <a:pos x="800" y="71"/>
                </a:cxn>
                <a:cxn ang="0">
                  <a:pos x="782" y="38"/>
                </a:cxn>
                <a:cxn ang="0">
                  <a:pos x="752" y="23"/>
                </a:cxn>
                <a:cxn ang="0">
                  <a:pos x="824" y="176"/>
                </a:cxn>
                <a:cxn ang="0">
                  <a:pos x="896" y="455"/>
                </a:cxn>
                <a:cxn ang="0">
                  <a:pos x="896" y="599"/>
                </a:cxn>
                <a:cxn ang="0">
                  <a:pos x="800" y="596"/>
                </a:cxn>
                <a:cxn ang="0">
                  <a:pos x="704" y="599"/>
                </a:cxn>
                <a:cxn ang="0">
                  <a:pos x="608" y="599"/>
                </a:cxn>
                <a:cxn ang="0">
                  <a:pos x="500" y="590"/>
                </a:cxn>
                <a:cxn ang="0">
                  <a:pos x="464" y="551"/>
                </a:cxn>
                <a:cxn ang="0">
                  <a:pos x="368" y="551"/>
                </a:cxn>
                <a:cxn ang="0">
                  <a:pos x="326" y="572"/>
                </a:cxn>
                <a:cxn ang="0">
                  <a:pos x="302" y="626"/>
                </a:cxn>
                <a:cxn ang="0">
                  <a:pos x="224" y="647"/>
                </a:cxn>
                <a:cxn ang="0">
                  <a:pos x="170" y="632"/>
                </a:cxn>
                <a:cxn ang="0">
                  <a:pos x="194" y="398"/>
                </a:cxn>
                <a:cxn ang="0">
                  <a:pos x="272" y="119"/>
                </a:cxn>
                <a:cxn ang="0">
                  <a:pos x="320" y="23"/>
                </a:cxn>
                <a:cxn ang="0">
                  <a:pos x="272" y="62"/>
                </a:cxn>
              </a:cxnLst>
              <a:rect l="0" t="0" r="r" b="b"/>
              <a:pathLst>
                <a:path w="1058" h="684">
                  <a:moveTo>
                    <a:pt x="272" y="62"/>
                  </a:moveTo>
                  <a:cubicBezTo>
                    <a:pt x="248" y="86"/>
                    <a:pt x="208" y="90"/>
                    <a:pt x="176" y="167"/>
                  </a:cubicBezTo>
                  <a:cubicBezTo>
                    <a:pt x="144" y="244"/>
                    <a:pt x="107" y="449"/>
                    <a:pt x="80" y="524"/>
                  </a:cubicBezTo>
                  <a:cubicBezTo>
                    <a:pt x="53" y="599"/>
                    <a:pt x="0" y="595"/>
                    <a:pt x="14" y="620"/>
                  </a:cubicBezTo>
                  <a:cubicBezTo>
                    <a:pt x="28" y="645"/>
                    <a:pt x="124" y="664"/>
                    <a:pt x="164" y="674"/>
                  </a:cubicBezTo>
                  <a:cubicBezTo>
                    <a:pt x="204" y="684"/>
                    <a:pt x="217" y="680"/>
                    <a:pt x="254" y="680"/>
                  </a:cubicBezTo>
                  <a:cubicBezTo>
                    <a:pt x="291" y="680"/>
                    <a:pt x="355" y="679"/>
                    <a:pt x="386" y="674"/>
                  </a:cubicBezTo>
                  <a:cubicBezTo>
                    <a:pt x="417" y="669"/>
                    <a:pt x="418" y="649"/>
                    <a:pt x="440" y="650"/>
                  </a:cubicBezTo>
                  <a:cubicBezTo>
                    <a:pt x="462" y="651"/>
                    <a:pt x="490" y="678"/>
                    <a:pt x="518" y="680"/>
                  </a:cubicBezTo>
                  <a:cubicBezTo>
                    <a:pt x="546" y="682"/>
                    <a:pt x="557" y="664"/>
                    <a:pt x="608" y="662"/>
                  </a:cubicBezTo>
                  <a:cubicBezTo>
                    <a:pt x="659" y="660"/>
                    <a:pt x="766" y="672"/>
                    <a:pt x="824" y="668"/>
                  </a:cubicBezTo>
                  <a:cubicBezTo>
                    <a:pt x="882" y="664"/>
                    <a:pt x="918" y="643"/>
                    <a:pt x="956" y="638"/>
                  </a:cubicBezTo>
                  <a:cubicBezTo>
                    <a:pt x="994" y="633"/>
                    <a:pt x="1046" y="648"/>
                    <a:pt x="1052" y="638"/>
                  </a:cubicBezTo>
                  <a:cubicBezTo>
                    <a:pt x="1058" y="628"/>
                    <a:pt x="1006" y="611"/>
                    <a:pt x="992" y="578"/>
                  </a:cubicBezTo>
                  <a:cubicBezTo>
                    <a:pt x="978" y="545"/>
                    <a:pt x="973" y="477"/>
                    <a:pt x="968" y="440"/>
                  </a:cubicBezTo>
                  <a:cubicBezTo>
                    <a:pt x="963" y="403"/>
                    <a:pt x="969" y="383"/>
                    <a:pt x="962" y="356"/>
                  </a:cubicBezTo>
                  <a:cubicBezTo>
                    <a:pt x="955" y="329"/>
                    <a:pt x="939" y="307"/>
                    <a:pt x="926" y="278"/>
                  </a:cubicBezTo>
                  <a:cubicBezTo>
                    <a:pt x="913" y="249"/>
                    <a:pt x="905" y="216"/>
                    <a:pt x="884" y="182"/>
                  </a:cubicBezTo>
                  <a:cubicBezTo>
                    <a:pt x="863" y="148"/>
                    <a:pt x="817" y="95"/>
                    <a:pt x="800" y="71"/>
                  </a:cubicBezTo>
                  <a:cubicBezTo>
                    <a:pt x="783" y="47"/>
                    <a:pt x="790" y="46"/>
                    <a:pt x="782" y="38"/>
                  </a:cubicBezTo>
                  <a:cubicBezTo>
                    <a:pt x="774" y="30"/>
                    <a:pt x="745" y="0"/>
                    <a:pt x="752" y="23"/>
                  </a:cubicBezTo>
                  <a:cubicBezTo>
                    <a:pt x="759" y="46"/>
                    <a:pt x="800" y="104"/>
                    <a:pt x="824" y="176"/>
                  </a:cubicBezTo>
                  <a:cubicBezTo>
                    <a:pt x="848" y="248"/>
                    <a:pt x="884" y="385"/>
                    <a:pt x="896" y="455"/>
                  </a:cubicBezTo>
                  <a:cubicBezTo>
                    <a:pt x="908" y="525"/>
                    <a:pt x="912" y="575"/>
                    <a:pt x="896" y="599"/>
                  </a:cubicBezTo>
                  <a:cubicBezTo>
                    <a:pt x="880" y="623"/>
                    <a:pt x="832" y="596"/>
                    <a:pt x="800" y="596"/>
                  </a:cubicBezTo>
                  <a:cubicBezTo>
                    <a:pt x="768" y="596"/>
                    <a:pt x="736" y="599"/>
                    <a:pt x="704" y="599"/>
                  </a:cubicBezTo>
                  <a:cubicBezTo>
                    <a:pt x="672" y="599"/>
                    <a:pt x="642" y="601"/>
                    <a:pt x="608" y="599"/>
                  </a:cubicBezTo>
                  <a:cubicBezTo>
                    <a:pt x="574" y="597"/>
                    <a:pt x="524" y="598"/>
                    <a:pt x="500" y="590"/>
                  </a:cubicBezTo>
                  <a:cubicBezTo>
                    <a:pt x="476" y="582"/>
                    <a:pt x="486" y="557"/>
                    <a:pt x="464" y="551"/>
                  </a:cubicBezTo>
                  <a:cubicBezTo>
                    <a:pt x="442" y="545"/>
                    <a:pt x="391" y="548"/>
                    <a:pt x="368" y="551"/>
                  </a:cubicBezTo>
                  <a:cubicBezTo>
                    <a:pt x="345" y="554"/>
                    <a:pt x="337" y="560"/>
                    <a:pt x="326" y="572"/>
                  </a:cubicBezTo>
                  <a:cubicBezTo>
                    <a:pt x="315" y="584"/>
                    <a:pt x="319" y="613"/>
                    <a:pt x="302" y="626"/>
                  </a:cubicBezTo>
                  <a:cubicBezTo>
                    <a:pt x="285" y="639"/>
                    <a:pt x="246" y="646"/>
                    <a:pt x="224" y="647"/>
                  </a:cubicBezTo>
                  <a:cubicBezTo>
                    <a:pt x="202" y="648"/>
                    <a:pt x="175" y="673"/>
                    <a:pt x="170" y="632"/>
                  </a:cubicBezTo>
                  <a:cubicBezTo>
                    <a:pt x="165" y="591"/>
                    <a:pt x="177" y="483"/>
                    <a:pt x="194" y="398"/>
                  </a:cubicBezTo>
                  <a:cubicBezTo>
                    <a:pt x="211" y="313"/>
                    <a:pt x="251" y="181"/>
                    <a:pt x="272" y="119"/>
                  </a:cubicBezTo>
                  <a:cubicBezTo>
                    <a:pt x="293" y="57"/>
                    <a:pt x="320" y="32"/>
                    <a:pt x="320" y="23"/>
                  </a:cubicBezTo>
                  <a:cubicBezTo>
                    <a:pt x="320" y="14"/>
                    <a:pt x="296" y="38"/>
                    <a:pt x="272" y="6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50000">
                  <a:srgbClr val="990000"/>
                </a:gs>
                <a:gs pos="100000">
                  <a:srgbClr val="CC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4" name="Group 367"/>
            <p:cNvGrpSpPr>
              <a:grpSpLocks/>
            </p:cNvGrpSpPr>
            <p:nvPr/>
          </p:nvGrpSpPr>
          <p:grpSpPr bwMode="auto">
            <a:xfrm rot="-4219699">
              <a:off x="2901" y="1755"/>
              <a:ext cx="444" cy="294"/>
              <a:chOff x="4224" y="3648"/>
              <a:chExt cx="576" cy="384"/>
            </a:xfrm>
          </p:grpSpPr>
          <p:sp>
            <p:nvSpPr>
              <p:cNvPr id="335" name="Freeform 368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6" name="Oval 369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/>
      <p:bldP spid="2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868" y="142852"/>
            <a:ext cx="164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Гонки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5" descr="13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1471086" cy="83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AR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429124" y="1142984"/>
            <a:ext cx="1357321" cy="747242"/>
          </a:xfrm>
          <a:prstGeom prst="rect">
            <a:avLst/>
          </a:prstGeom>
          <a:noFill/>
        </p:spPr>
      </p:pic>
      <p:pic>
        <p:nvPicPr>
          <p:cNvPr id="6" name="Picture 6" descr="CAR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000232" y="1000108"/>
            <a:ext cx="1500199" cy="825109"/>
          </a:xfrm>
          <a:prstGeom prst="rect">
            <a:avLst/>
          </a:prstGeom>
          <a:noFill/>
        </p:spPr>
      </p:pic>
      <p:grpSp>
        <p:nvGrpSpPr>
          <p:cNvPr id="7" name="Group 100"/>
          <p:cNvGrpSpPr>
            <a:grpSpLocks/>
          </p:cNvGrpSpPr>
          <p:nvPr/>
        </p:nvGrpSpPr>
        <p:grpSpPr bwMode="auto">
          <a:xfrm flipH="1">
            <a:off x="785786" y="2071678"/>
            <a:ext cx="756629" cy="828086"/>
            <a:chOff x="2160" y="1296"/>
            <a:chExt cx="2336" cy="2103"/>
          </a:xfrm>
        </p:grpSpPr>
        <p:sp>
          <p:nvSpPr>
            <p:cNvPr id="8" name="Freeform 101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02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03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04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5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06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07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08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09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10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11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12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13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Oval 114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115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16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17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18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19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" name="Group 120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30" name="Group 121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33" name="Freeform 122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Freeform 123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" name="Freeform 124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AutoShape 125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" name="Freeform 126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27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5" name="Picture 43" descr="j028399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500430" y="1071546"/>
            <a:ext cx="928694" cy="761996"/>
          </a:xfrm>
          <a:prstGeom prst="rect">
            <a:avLst/>
          </a:prstGeom>
          <a:noFill/>
        </p:spPr>
      </p:pic>
      <p:cxnSp>
        <p:nvCxnSpPr>
          <p:cNvPr id="37" name="Прямая соединительная линия 36"/>
          <p:cNvCxnSpPr/>
          <p:nvPr/>
        </p:nvCxnSpPr>
        <p:spPr>
          <a:xfrm>
            <a:off x="500034" y="1928802"/>
            <a:ext cx="507209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9" name="Picture 11" descr="CAR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14480" y="2071678"/>
            <a:ext cx="1357322" cy="747242"/>
          </a:xfrm>
          <a:prstGeom prst="rect">
            <a:avLst/>
          </a:prstGeom>
          <a:noFill/>
        </p:spPr>
      </p:pic>
      <p:pic>
        <p:nvPicPr>
          <p:cNvPr id="41" name="Picture 42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000240"/>
            <a:ext cx="481167" cy="793421"/>
          </a:xfrm>
          <a:prstGeom prst="rect">
            <a:avLst/>
          </a:prstGeom>
          <a:noFill/>
        </p:spPr>
      </p:pic>
      <p:pic>
        <p:nvPicPr>
          <p:cNvPr id="42" name="Picture 43" descr="j028399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357686" y="2000240"/>
            <a:ext cx="928693" cy="833438"/>
          </a:xfrm>
          <a:prstGeom prst="rect">
            <a:avLst/>
          </a:prstGeom>
          <a:noFill/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357158" y="3214686"/>
            <a:ext cx="53578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5" name="Picture 6" descr="CAR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000100" y="3500438"/>
            <a:ext cx="1500199" cy="825109"/>
          </a:xfrm>
          <a:prstGeom prst="rect">
            <a:avLst/>
          </a:prstGeom>
          <a:noFill/>
        </p:spPr>
      </p:pic>
      <p:pic>
        <p:nvPicPr>
          <p:cNvPr id="46" name="Picture 43" descr="j028399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714612" y="3571876"/>
            <a:ext cx="928694" cy="761996"/>
          </a:xfrm>
          <a:prstGeom prst="rect">
            <a:avLst/>
          </a:prstGeom>
          <a:noFill/>
        </p:spPr>
      </p:pic>
      <p:grpSp>
        <p:nvGrpSpPr>
          <p:cNvPr id="47" name="Group 100"/>
          <p:cNvGrpSpPr>
            <a:grpSpLocks/>
          </p:cNvGrpSpPr>
          <p:nvPr/>
        </p:nvGrpSpPr>
        <p:grpSpPr bwMode="auto">
          <a:xfrm flipH="1">
            <a:off x="3929058" y="3500438"/>
            <a:ext cx="756629" cy="828086"/>
            <a:chOff x="2160" y="1296"/>
            <a:chExt cx="2336" cy="2103"/>
          </a:xfrm>
        </p:grpSpPr>
        <p:sp>
          <p:nvSpPr>
            <p:cNvPr id="48" name="Freeform 101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02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03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04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05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06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107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108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109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10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111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12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13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Oval 114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Freeform 115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116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17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18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19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" name="Group 120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70" name="Group 121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73" name="Freeform 122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Freeform 123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" name="Freeform 124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AutoShape 125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8" name="Freeform 126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127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928662" y="4500570"/>
            <a:ext cx="40005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6" name="Picture 11" descr="CAR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42976" y="4643446"/>
            <a:ext cx="1357321" cy="747242"/>
          </a:xfrm>
          <a:prstGeom prst="rect">
            <a:avLst/>
          </a:prstGeom>
          <a:noFill/>
        </p:spPr>
      </p:pic>
      <p:grpSp>
        <p:nvGrpSpPr>
          <p:cNvPr id="77" name="Group 100"/>
          <p:cNvGrpSpPr>
            <a:grpSpLocks/>
          </p:cNvGrpSpPr>
          <p:nvPr/>
        </p:nvGrpSpPr>
        <p:grpSpPr bwMode="auto">
          <a:xfrm flipH="1">
            <a:off x="2928926" y="4572008"/>
            <a:ext cx="756629" cy="828086"/>
            <a:chOff x="2160" y="1296"/>
            <a:chExt cx="2336" cy="2103"/>
          </a:xfrm>
        </p:grpSpPr>
        <p:sp>
          <p:nvSpPr>
            <p:cNvPr id="78" name="Freeform 101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2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03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04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05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06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07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08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09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0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1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2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13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Oval 114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" name="Freeform 115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16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17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18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19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7" name="Group 120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103" name="Freeform 122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Freeform 123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1" name="Freeform 124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AutoShape 125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8" name="Freeform 126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27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5" name="Picture 42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572008"/>
            <a:ext cx="481167" cy="793421"/>
          </a:xfrm>
          <a:prstGeom prst="rect">
            <a:avLst/>
          </a:prstGeom>
          <a:noFill/>
        </p:spPr>
      </p:pic>
      <p:sp>
        <p:nvSpPr>
          <p:cNvPr id="107" name="Равно 106"/>
          <p:cNvSpPr/>
          <p:nvPr/>
        </p:nvSpPr>
        <p:spPr>
          <a:xfrm>
            <a:off x="5786446" y="3000372"/>
            <a:ext cx="500066" cy="428628"/>
          </a:xfrm>
          <a:prstGeom prst="mathEqual">
            <a:avLst>
              <a:gd name="adj1" fmla="val 7619"/>
              <a:gd name="adj2" fmla="val 25397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>
            <a:off x="6286512" y="3214686"/>
            <a:ext cx="271464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0" name="Picture 70" descr="00004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1857364"/>
            <a:ext cx="849266" cy="1062218"/>
          </a:xfrm>
          <a:prstGeom prst="rect">
            <a:avLst/>
          </a:prstGeom>
          <a:noFill/>
        </p:spPr>
      </p:pic>
      <p:pic>
        <p:nvPicPr>
          <p:cNvPr id="111" name="Picture 70" descr="00004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800" y="3429000"/>
            <a:ext cx="913860" cy="1143008"/>
          </a:xfrm>
          <a:prstGeom prst="rect">
            <a:avLst/>
          </a:prstGeom>
          <a:noFill/>
        </p:spPr>
      </p:pic>
      <p:sp>
        <p:nvSpPr>
          <p:cNvPr id="112" name="Скругленный прямоугольник 111"/>
          <p:cNvSpPr/>
          <p:nvPr/>
        </p:nvSpPr>
        <p:spPr>
          <a:xfrm>
            <a:off x="6286512" y="1428736"/>
            <a:ext cx="2714644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6215074" y="3429000"/>
            <a:ext cx="2786082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6" name="Picture 25" descr="13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071678"/>
            <a:ext cx="1471086" cy="83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11" descr="CAR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43834" y="2071678"/>
            <a:ext cx="1357321" cy="747242"/>
          </a:xfrm>
          <a:prstGeom prst="rect">
            <a:avLst/>
          </a:prstGeom>
          <a:noFill/>
        </p:spPr>
      </p:pic>
      <p:pic>
        <p:nvPicPr>
          <p:cNvPr id="123" name="Picture 43" descr="j028399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500826" y="3714752"/>
            <a:ext cx="928694" cy="761996"/>
          </a:xfrm>
          <a:prstGeom prst="rect">
            <a:avLst/>
          </a:prstGeom>
          <a:noFill/>
        </p:spPr>
      </p:pic>
      <p:grpSp>
        <p:nvGrpSpPr>
          <p:cNvPr id="124" name="Group 100"/>
          <p:cNvGrpSpPr>
            <a:grpSpLocks/>
          </p:cNvGrpSpPr>
          <p:nvPr/>
        </p:nvGrpSpPr>
        <p:grpSpPr bwMode="auto">
          <a:xfrm flipH="1">
            <a:off x="7715272" y="3643314"/>
            <a:ext cx="756629" cy="828086"/>
            <a:chOff x="2160" y="1296"/>
            <a:chExt cx="2336" cy="2103"/>
          </a:xfrm>
        </p:grpSpPr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2605" y="2588"/>
              <a:ext cx="549" cy="463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48" y="160"/>
                </a:cxn>
                <a:cxn ang="0">
                  <a:pos x="96" y="160"/>
                </a:cxn>
                <a:cxn ang="0">
                  <a:pos x="144" y="160"/>
                </a:cxn>
                <a:cxn ang="0">
                  <a:pos x="192" y="122"/>
                </a:cxn>
                <a:cxn ang="0">
                  <a:pos x="176" y="54"/>
                </a:cxn>
                <a:cxn ang="0">
                  <a:pos x="132" y="26"/>
                </a:cxn>
                <a:cxn ang="0">
                  <a:pos x="108" y="6"/>
                </a:cxn>
                <a:cxn ang="0">
                  <a:pos x="80" y="2"/>
                </a:cxn>
                <a:cxn ang="0">
                  <a:pos x="80" y="18"/>
                </a:cxn>
                <a:cxn ang="0">
                  <a:pos x="68" y="30"/>
                </a:cxn>
                <a:cxn ang="0">
                  <a:pos x="48" y="30"/>
                </a:cxn>
                <a:cxn ang="0">
                  <a:pos x="36" y="50"/>
                </a:cxn>
                <a:cxn ang="0">
                  <a:pos x="44" y="82"/>
                </a:cxn>
                <a:cxn ang="0">
                  <a:pos x="8" y="86"/>
                </a:cxn>
                <a:cxn ang="0">
                  <a:pos x="0" y="112"/>
                </a:cxn>
              </a:cxnLst>
              <a:rect l="0" t="0" r="r" b="b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407" y="2742"/>
              <a:ext cx="1089" cy="29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4" y="42"/>
                </a:cxn>
                <a:cxn ang="0">
                  <a:pos x="104" y="34"/>
                </a:cxn>
                <a:cxn ang="0">
                  <a:pos x="192" y="8"/>
                </a:cxn>
                <a:cxn ang="0">
                  <a:pos x="336" y="8"/>
                </a:cxn>
                <a:cxn ang="0">
                  <a:pos x="384" y="56"/>
                </a:cxn>
                <a:cxn ang="0">
                  <a:pos x="292" y="66"/>
                </a:cxn>
                <a:cxn ang="0">
                  <a:pos x="188" y="66"/>
                </a:cxn>
                <a:cxn ang="0">
                  <a:pos x="48" y="104"/>
                </a:cxn>
                <a:cxn ang="0">
                  <a:pos x="28" y="62"/>
                </a:cxn>
                <a:cxn ang="0">
                  <a:pos x="0" y="22"/>
                </a:cxn>
              </a:cxnLst>
              <a:rect l="0" t="0" r="r" b="b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104" y="2387"/>
              <a:ext cx="854" cy="752"/>
            </a:xfrm>
            <a:custGeom>
              <a:avLst/>
              <a:gdLst/>
              <a:ahLst/>
              <a:cxnLst>
                <a:cxn ang="0">
                  <a:pos x="13" y="59"/>
                </a:cxn>
                <a:cxn ang="0">
                  <a:pos x="65" y="55"/>
                </a:cxn>
                <a:cxn ang="0">
                  <a:pos x="113" y="79"/>
                </a:cxn>
                <a:cxn ang="0">
                  <a:pos x="177" y="71"/>
                </a:cxn>
                <a:cxn ang="0">
                  <a:pos x="185" y="39"/>
                </a:cxn>
                <a:cxn ang="0">
                  <a:pos x="285" y="11"/>
                </a:cxn>
                <a:cxn ang="0">
                  <a:pos x="305" y="107"/>
                </a:cxn>
                <a:cxn ang="0">
                  <a:pos x="297" y="135"/>
                </a:cxn>
                <a:cxn ang="0">
                  <a:pos x="245" y="155"/>
                </a:cxn>
                <a:cxn ang="0">
                  <a:pos x="165" y="163"/>
                </a:cxn>
                <a:cxn ang="0">
                  <a:pos x="109" y="151"/>
                </a:cxn>
                <a:cxn ang="0">
                  <a:pos x="81" y="107"/>
                </a:cxn>
                <a:cxn ang="0">
                  <a:pos x="157" y="223"/>
                </a:cxn>
                <a:cxn ang="0">
                  <a:pos x="89" y="259"/>
                </a:cxn>
                <a:cxn ang="0">
                  <a:pos x="13" y="137"/>
                </a:cxn>
                <a:cxn ang="0">
                  <a:pos x="13" y="59"/>
                </a:cxn>
              </a:cxnLst>
              <a:rect l="0" t="0" r="r" b="b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04" descr="Широкий диагональный 1"/>
            <p:cNvSpPr>
              <a:spLocks/>
            </p:cNvSpPr>
            <p:nvPr/>
          </p:nvSpPr>
          <p:spPr bwMode="auto">
            <a:xfrm>
              <a:off x="3407" y="1795"/>
              <a:ext cx="471" cy="715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100" y="48"/>
                </a:cxn>
                <a:cxn ang="0">
                  <a:pos x="317" y="445"/>
                </a:cxn>
                <a:cxn ang="0">
                  <a:pos x="468" y="589"/>
                </a:cxn>
                <a:cxn ang="0">
                  <a:pos x="333" y="621"/>
                </a:cxn>
                <a:cxn ang="0">
                  <a:pos x="167" y="699"/>
                </a:cxn>
                <a:cxn ang="0">
                  <a:pos x="111" y="523"/>
                </a:cxn>
                <a:cxn ang="0">
                  <a:pos x="134" y="440"/>
                </a:cxn>
                <a:cxn ang="0">
                  <a:pos x="156" y="313"/>
                </a:cxn>
                <a:cxn ang="0">
                  <a:pos x="56" y="159"/>
                </a:cxn>
                <a:cxn ang="0">
                  <a:pos x="0" y="159"/>
                </a:cxn>
              </a:cxnLst>
              <a:rect l="0" t="0" r="r" b="b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016" y="1481"/>
              <a:ext cx="487" cy="506"/>
            </a:xfrm>
            <a:custGeom>
              <a:avLst/>
              <a:gdLst/>
              <a:ahLst/>
              <a:cxnLst>
                <a:cxn ang="0">
                  <a:pos x="200" y="207"/>
                </a:cxn>
                <a:cxn ang="0">
                  <a:pos x="120" y="351"/>
                </a:cxn>
                <a:cxn ang="0">
                  <a:pos x="128" y="479"/>
                </a:cxn>
                <a:cxn ang="0">
                  <a:pos x="248" y="503"/>
                </a:cxn>
                <a:cxn ang="0">
                  <a:pos x="336" y="463"/>
                </a:cxn>
                <a:cxn ang="0">
                  <a:pos x="448" y="359"/>
                </a:cxn>
                <a:cxn ang="0">
                  <a:pos x="440" y="295"/>
                </a:cxn>
                <a:cxn ang="0">
                  <a:pos x="472" y="231"/>
                </a:cxn>
                <a:cxn ang="0">
                  <a:pos x="480" y="151"/>
                </a:cxn>
                <a:cxn ang="0">
                  <a:pos x="432" y="63"/>
                </a:cxn>
                <a:cxn ang="0">
                  <a:pos x="344" y="7"/>
                </a:cxn>
                <a:cxn ang="0">
                  <a:pos x="192" y="23"/>
                </a:cxn>
                <a:cxn ang="0">
                  <a:pos x="192" y="55"/>
                </a:cxn>
                <a:cxn ang="0">
                  <a:pos x="152" y="103"/>
                </a:cxn>
                <a:cxn ang="0">
                  <a:pos x="96" y="143"/>
                </a:cxn>
                <a:cxn ang="0">
                  <a:pos x="32" y="175"/>
                </a:cxn>
                <a:cxn ang="0">
                  <a:pos x="0" y="239"/>
                </a:cxn>
                <a:cxn ang="0">
                  <a:pos x="32" y="287"/>
                </a:cxn>
                <a:cxn ang="0">
                  <a:pos x="112" y="287"/>
                </a:cxn>
                <a:cxn ang="0">
                  <a:pos x="152" y="247"/>
                </a:cxn>
                <a:cxn ang="0">
                  <a:pos x="200" y="199"/>
                </a:cxn>
              </a:cxnLst>
              <a:rect l="0" t="0" r="r" b="b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152" y="1800"/>
              <a:ext cx="137" cy="57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8" y="0"/>
                </a:cxn>
                <a:cxn ang="0">
                  <a:pos x="64" y="24"/>
                </a:cxn>
                <a:cxn ang="0">
                  <a:pos x="112" y="8"/>
                </a:cxn>
                <a:cxn ang="0">
                  <a:pos x="128" y="16"/>
                </a:cxn>
                <a:cxn ang="0">
                  <a:pos x="56" y="56"/>
                </a:cxn>
                <a:cxn ang="0">
                  <a:pos x="16" y="24"/>
                </a:cxn>
              </a:cxnLst>
              <a:rect l="0" t="0" r="r" b="b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088" y="1517"/>
              <a:ext cx="432" cy="267"/>
            </a:xfrm>
            <a:custGeom>
              <a:avLst/>
              <a:gdLst/>
              <a:ahLst/>
              <a:cxnLst>
                <a:cxn ang="0">
                  <a:pos x="336" y="243"/>
                </a:cxn>
                <a:cxn ang="0">
                  <a:pos x="376" y="219"/>
                </a:cxn>
                <a:cxn ang="0">
                  <a:pos x="408" y="155"/>
                </a:cxn>
                <a:cxn ang="0">
                  <a:pos x="384" y="123"/>
                </a:cxn>
                <a:cxn ang="0">
                  <a:pos x="304" y="83"/>
                </a:cxn>
                <a:cxn ang="0">
                  <a:pos x="256" y="131"/>
                </a:cxn>
                <a:cxn ang="0">
                  <a:pos x="200" y="139"/>
                </a:cxn>
                <a:cxn ang="0">
                  <a:pos x="128" y="75"/>
                </a:cxn>
                <a:cxn ang="0">
                  <a:pos x="16" y="99"/>
                </a:cxn>
                <a:cxn ang="0">
                  <a:pos x="32" y="11"/>
                </a:cxn>
                <a:cxn ang="0">
                  <a:pos x="128" y="35"/>
                </a:cxn>
                <a:cxn ang="0">
                  <a:pos x="272" y="19"/>
                </a:cxn>
                <a:cxn ang="0">
                  <a:pos x="320" y="59"/>
                </a:cxn>
                <a:cxn ang="0">
                  <a:pos x="416" y="115"/>
                </a:cxn>
                <a:cxn ang="0">
                  <a:pos x="416" y="211"/>
                </a:cxn>
                <a:cxn ang="0">
                  <a:pos x="368" y="259"/>
                </a:cxn>
                <a:cxn ang="0">
                  <a:pos x="320" y="259"/>
                </a:cxn>
              </a:cxnLst>
              <a:rect l="0" t="0" r="r" b="b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2547" y="1984"/>
              <a:ext cx="713" cy="413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05" y="136"/>
                </a:cxn>
                <a:cxn ang="0">
                  <a:pos x="525" y="224"/>
                </a:cxn>
                <a:cxn ang="0">
                  <a:pos x="429" y="288"/>
                </a:cxn>
                <a:cxn ang="0">
                  <a:pos x="389" y="304"/>
                </a:cxn>
                <a:cxn ang="0">
                  <a:pos x="189" y="272"/>
                </a:cxn>
                <a:cxn ang="0">
                  <a:pos x="113" y="216"/>
                </a:cxn>
                <a:cxn ang="0">
                  <a:pos x="57" y="248"/>
                </a:cxn>
                <a:cxn ang="0">
                  <a:pos x="21" y="296"/>
                </a:cxn>
                <a:cxn ang="0">
                  <a:pos x="5" y="344"/>
                </a:cxn>
                <a:cxn ang="0">
                  <a:pos x="13" y="368"/>
                </a:cxn>
                <a:cxn ang="0">
                  <a:pos x="85" y="376"/>
                </a:cxn>
                <a:cxn ang="0">
                  <a:pos x="101" y="400"/>
                </a:cxn>
                <a:cxn ang="0">
                  <a:pos x="133" y="352"/>
                </a:cxn>
                <a:cxn ang="0">
                  <a:pos x="189" y="368"/>
                </a:cxn>
                <a:cxn ang="0">
                  <a:pos x="237" y="368"/>
                </a:cxn>
                <a:cxn ang="0">
                  <a:pos x="381" y="392"/>
                </a:cxn>
                <a:cxn ang="0">
                  <a:pos x="429" y="408"/>
                </a:cxn>
                <a:cxn ang="0">
                  <a:pos x="469" y="408"/>
                </a:cxn>
                <a:cxn ang="0">
                  <a:pos x="557" y="376"/>
                </a:cxn>
                <a:cxn ang="0">
                  <a:pos x="649" y="312"/>
                </a:cxn>
                <a:cxn ang="0">
                  <a:pos x="705" y="256"/>
                </a:cxn>
                <a:cxn ang="0">
                  <a:pos x="697" y="160"/>
                </a:cxn>
              </a:cxnLst>
              <a:rect l="0" t="0" r="r" b="b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2632" y="2135"/>
              <a:ext cx="564" cy="469"/>
            </a:xfrm>
            <a:custGeom>
              <a:avLst/>
              <a:gdLst/>
              <a:ahLst/>
              <a:cxnLst>
                <a:cxn ang="0">
                  <a:pos x="64" y="417"/>
                </a:cxn>
                <a:cxn ang="0">
                  <a:pos x="56" y="433"/>
                </a:cxn>
                <a:cxn ang="0">
                  <a:pos x="104" y="433"/>
                </a:cxn>
                <a:cxn ang="0">
                  <a:pos x="232" y="217"/>
                </a:cxn>
                <a:cxn ang="0">
                  <a:pos x="296" y="121"/>
                </a:cxn>
                <a:cxn ang="0">
                  <a:pos x="392" y="121"/>
                </a:cxn>
                <a:cxn ang="0">
                  <a:pos x="512" y="289"/>
                </a:cxn>
                <a:cxn ang="0">
                  <a:pos x="552" y="225"/>
                </a:cxn>
                <a:cxn ang="0">
                  <a:pos x="440" y="73"/>
                </a:cxn>
                <a:cxn ang="0">
                  <a:pos x="344" y="25"/>
                </a:cxn>
                <a:cxn ang="0">
                  <a:pos x="248" y="73"/>
                </a:cxn>
                <a:cxn ang="0">
                  <a:pos x="200" y="121"/>
                </a:cxn>
                <a:cxn ang="0">
                  <a:pos x="168" y="209"/>
                </a:cxn>
                <a:cxn ang="0">
                  <a:pos x="152" y="265"/>
                </a:cxn>
                <a:cxn ang="0">
                  <a:pos x="56" y="409"/>
                </a:cxn>
                <a:cxn ang="0">
                  <a:pos x="8" y="361"/>
                </a:cxn>
                <a:cxn ang="0">
                  <a:pos x="104" y="233"/>
                </a:cxn>
                <a:cxn ang="0">
                  <a:pos x="152" y="73"/>
                </a:cxn>
                <a:cxn ang="0">
                  <a:pos x="112" y="73"/>
                </a:cxn>
                <a:cxn ang="0">
                  <a:pos x="88" y="113"/>
                </a:cxn>
                <a:cxn ang="0">
                  <a:pos x="8" y="81"/>
                </a:cxn>
                <a:cxn ang="0">
                  <a:pos x="64" y="33"/>
                </a:cxn>
                <a:cxn ang="0">
                  <a:pos x="128" y="1"/>
                </a:cxn>
                <a:cxn ang="0">
                  <a:pos x="200" y="25"/>
                </a:cxn>
                <a:cxn ang="0">
                  <a:pos x="248" y="73"/>
                </a:cxn>
              </a:cxnLst>
              <a:rect l="0" t="0" r="r" b="b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2480" y="2424"/>
              <a:ext cx="352" cy="239"/>
            </a:xfrm>
            <a:custGeom>
              <a:avLst/>
              <a:gdLst/>
              <a:ahLst/>
              <a:cxnLst>
                <a:cxn ang="0">
                  <a:pos x="304" y="168"/>
                </a:cxn>
                <a:cxn ang="0">
                  <a:pos x="64" y="24"/>
                </a:cxn>
                <a:cxn ang="0">
                  <a:pos x="16" y="24"/>
                </a:cxn>
                <a:cxn ang="0">
                  <a:pos x="8" y="64"/>
                </a:cxn>
                <a:cxn ang="0">
                  <a:pos x="64" y="96"/>
                </a:cxn>
                <a:cxn ang="0">
                  <a:pos x="128" y="96"/>
                </a:cxn>
                <a:cxn ang="0">
                  <a:pos x="160" y="152"/>
                </a:cxn>
                <a:cxn ang="0">
                  <a:pos x="304" y="232"/>
                </a:cxn>
                <a:cxn ang="0">
                  <a:pos x="352" y="192"/>
                </a:cxn>
                <a:cxn ang="0">
                  <a:pos x="304" y="168"/>
                </a:cxn>
              </a:cxnLst>
              <a:rect l="0" t="0" r="r" b="b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2481" y="2592"/>
              <a:ext cx="304" cy="388"/>
            </a:xfrm>
            <a:custGeom>
              <a:avLst/>
              <a:gdLst/>
              <a:ahLst/>
              <a:cxnLst>
                <a:cxn ang="0">
                  <a:pos x="207" y="48"/>
                </a:cxn>
                <a:cxn ang="0">
                  <a:pos x="23" y="336"/>
                </a:cxn>
                <a:cxn ang="0">
                  <a:pos x="71" y="360"/>
                </a:cxn>
                <a:cxn ang="0">
                  <a:pos x="151" y="224"/>
                </a:cxn>
                <a:cxn ang="0">
                  <a:pos x="191" y="224"/>
                </a:cxn>
                <a:cxn ang="0">
                  <a:pos x="239" y="216"/>
                </a:cxn>
                <a:cxn ang="0">
                  <a:pos x="223" y="168"/>
                </a:cxn>
                <a:cxn ang="0">
                  <a:pos x="215" y="128"/>
                </a:cxn>
                <a:cxn ang="0">
                  <a:pos x="303" y="48"/>
                </a:cxn>
                <a:cxn ang="0">
                  <a:pos x="207" y="48"/>
                </a:cxn>
              </a:cxnLst>
              <a:rect l="0" t="0" r="r" b="b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2160" y="2763"/>
              <a:ext cx="587" cy="545"/>
            </a:xfrm>
            <a:custGeom>
              <a:avLst/>
              <a:gdLst/>
              <a:ahLst/>
              <a:cxnLst>
                <a:cxn ang="0">
                  <a:pos x="64" y="37"/>
                </a:cxn>
                <a:cxn ang="0">
                  <a:pos x="288" y="13"/>
                </a:cxn>
                <a:cxn ang="0">
                  <a:pos x="480" y="117"/>
                </a:cxn>
                <a:cxn ang="0">
                  <a:pos x="568" y="325"/>
                </a:cxn>
                <a:cxn ang="0">
                  <a:pos x="576" y="501"/>
                </a:cxn>
                <a:cxn ang="0">
                  <a:pos x="504" y="533"/>
                </a:cxn>
                <a:cxn ang="0">
                  <a:pos x="504" y="429"/>
                </a:cxn>
                <a:cxn ang="0">
                  <a:pos x="456" y="261"/>
                </a:cxn>
                <a:cxn ang="0">
                  <a:pos x="384" y="165"/>
                </a:cxn>
                <a:cxn ang="0">
                  <a:pos x="328" y="133"/>
                </a:cxn>
                <a:cxn ang="0">
                  <a:pos x="216" y="117"/>
                </a:cxn>
                <a:cxn ang="0">
                  <a:pos x="64" y="141"/>
                </a:cxn>
                <a:cxn ang="0">
                  <a:pos x="0" y="69"/>
                </a:cxn>
                <a:cxn ang="0">
                  <a:pos x="64" y="45"/>
                </a:cxn>
              </a:cxnLst>
              <a:rect l="0" t="0" r="r" b="b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2384" y="2485"/>
              <a:ext cx="333" cy="255"/>
            </a:xfrm>
            <a:custGeom>
              <a:avLst/>
              <a:gdLst/>
              <a:ahLst/>
              <a:cxnLst>
                <a:cxn ang="0">
                  <a:pos x="112" y="11"/>
                </a:cxn>
                <a:cxn ang="0">
                  <a:pos x="72" y="59"/>
                </a:cxn>
                <a:cxn ang="0">
                  <a:pos x="16" y="107"/>
                </a:cxn>
                <a:cxn ang="0">
                  <a:pos x="16" y="203"/>
                </a:cxn>
                <a:cxn ang="0">
                  <a:pos x="112" y="251"/>
                </a:cxn>
                <a:cxn ang="0">
                  <a:pos x="184" y="227"/>
                </a:cxn>
                <a:cxn ang="0">
                  <a:pos x="208" y="235"/>
                </a:cxn>
                <a:cxn ang="0">
                  <a:pos x="288" y="187"/>
                </a:cxn>
                <a:cxn ang="0">
                  <a:pos x="304" y="123"/>
                </a:cxn>
                <a:cxn ang="0">
                  <a:pos x="112" y="11"/>
                </a:cxn>
              </a:cxnLst>
              <a:rect l="0" t="0" r="r" b="b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Oval 114"/>
            <p:cNvSpPr>
              <a:spLocks noChangeArrowheads="1"/>
            </p:cNvSpPr>
            <p:nvPr/>
          </p:nvSpPr>
          <p:spPr bwMode="auto">
            <a:xfrm rot="2129515">
              <a:off x="2463" y="2497"/>
              <a:ext cx="139" cy="26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120" y="3024"/>
              <a:ext cx="706" cy="375"/>
            </a:xfrm>
            <a:custGeom>
              <a:avLst/>
              <a:gdLst/>
              <a:ahLst/>
              <a:cxnLst>
                <a:cxn ang="0">
                  <a:pos x="247" y="96"/>
                </a:cxn>
                <a:cxn ang="0">
                  <a:pos x="63" y="112"/>
                </a:cxn>
                <a:cxn ang="0">
                  <a:pos x="23" y="232"/>
                </a:cxn>
                <a:cxn ang="0">
                  <a:pos x="199" y="360"/>
                </a:cxn>
                <a:cxn ang="0">
                  <a:pos x="439" y="320"/>
                </a:cxn>
                <a:cxn ang="0">
                  <a:pos x="639" y="288"/>
                </a:cxn>
                <a:cxn ang="0">
                  <a:pos x="703" y="192"/>
                </a:cxn>
                <a:cxn ang="0">
                  <a:pos x="655" y="40"/>
                </a:cxn>
                <a:cxn ang="0">
                  <a:pos x="543" y="8"/>
                </a:cxn>
                <a:cxn ang="0">
                  <a:pos x="439" y="0"/>
                </a:cxn>
              </a:cxnLst>
              <a:rect l="0" t="0" r="r" b="b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40" y="3024"/>
              <a:ext cx="460" cy="349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360" y="144"/>
                </a:cxn>
                <a:cxn ang="0">
                  <a:pos x="456" y="240"/>
                </a:cxn>
                <a:cxn ang="0">
                  <a:pos x="336" y="312"/>
                </a:cxn>
                <a:cxn ang="0">
                  <a:pos x="312" y="256"/>
                </a:cxn>
                <a:cxn ang="0">
                  <a:pos x="264" y="336"/>
                </a:cxn>
                <a:cxn ang="0">
                  <a:pos x="120" y="336"/>
                </a:cxn>
                <a:cxn ang="0">
                  <a:pos x="24" y="336"/>
                </a:cxn>
                <a:cxn ang="0">
                  <a:pos x="24" y="288"/>
                </a:cxn>
                <a:cxn ang="0">
                  <a:pos x="168" y="240"/>
                </a:cxn>
                <a:cxn ang="0">
                  <a:pos x="216" y="192"/>
                </a:cxn>
                <a:cxn ang="0">
                  <a:pos x="176" y="96"/>
                </a:cxn>
                <a:cxn ang="0">
                  <a:pos x="264" y="48"/>
                </a:cxn>
              </a:cxnLst>
              <a:rect l="0" t="0" r="r" b="b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648" y="2912"/>
              <a:ext cx="776" cy="2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288" y="16"/>
                </a:cxn>
                <a:cxn ang="0">
                  <a:pos x="672" y="16"/>
                </a:cxn>
                <a:cxn ang="0">
                  <a:pos x="768" y="16"/>
                </a:cxn>
                <a:cxn ang="0">
                  <a:pos x="720" y="64"/>
                </a:cxn>
                <a:cxn ang="0">
                  <a:pos x="736" y="96"/>
                </a:cxn>
                <a:cxn ang="0">
                  <a:pos x="544" y="120"/>
                </a:cxn>
                <a:cxn ang="0">
                  <a:pos x="400" y="104"/>
                </a:cxn>
                <a:cxn ang="0">
                  <a:pos x="224" y="104"/>
                </a:cxn>
                <a:cxn ang="0">
                  <a:pos x="144" y="208"/>
                </a:cxn>
                <a:cxn ang="0">
                  <a:pos x="104" y="128"/>
                </a:cxn>
                <a:cxn ang="0">
                  <a:pos x="0" y="112"/>
                </a:cxn>
              </a:cxnLst>
              <a:rect l="0" t="0" r="r" b="b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118" descr="Широкий диагональный 1"/>
            <p:cNvSpPr>
              <a:spLocks/>
            </p:cNvSpPr>
            <p:nvPr/>
          </p:nvSpPr>
          <p:spPr bwMode="auto">
            <a:xfrm>
              <a:off x="3210" y="1860"/>
              <a:ext cx="390" cy="764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22" y="20"/>
                </a:cxn>
                <a:cxn ang="0">
                  <a:pos x="122" y="100"/>
                </a:cxn>
                <a:cxn ang="0">
                  <a:pos x="86" y="124"/>
                </a:cxn>
                <a:cxn ang="0">
                  <a:pos x="6" y="156"/>
                </a:cxn>
                <a:cxn ang="0">
                  <a:pos x="50" y="388"/>
                </a:cxn>
                <a:cxn ang="0">
                  <a:pos x="178" y="708"/>
                </a:cxn>
                <a:cxn ang="0">
                  <a:pos x="186" y="724"/>
                </a:cxn>
                <a:cxn ang="0">
                  <a:pos x="218" y="740"/>
                </a:cxn>
                <a:cxn ang="0">
                  <a:pos x="94" y="684"/>
                </a:cxn>
                <a:cxn ang="0">
                  <a:pos x="206" y="740"/>
                </a:cxn>
                <a:cxn ang="0">
                  <a:pos x="342" y="732"/>
                </a:cxn>
                <a:cxn ang="0">
                  <a:pos x="390" y="684"/>
                </a:cxn>
                <a:cxn ang="0">
                  <a:pos x="342" y="588"/>
                </a:cxn>
                <a:cxn ang="0">
                  <a:pos x="238" y="220"/>
                </a:cxn>
              </a:cxnLst>
              <a:rect l="0" t="0" r="r" b="b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096" y="1951"/>
              <a:ext cx="473" cy="602"/>
            </a:xfrm>
            <a:custGeom>
              <a:avLst/>
              <a:gdLst/>
              <a:ahLst/>
              <a:cxnLst>
                <a:cxn ang="0">
                  <a:pos x="280" y="137"/>
                </a:cxn>
                <a:cxn ang="0">
                  <a:pos x="264" y="353"/>
                </a:cxn>
                <a:cxn ang="0">
                  <a:pos x="296" y="481"/>
                </a:cxn>
                <a:cxn ang="0">
                  <a:pos x="264" y="497"/>
                </a:cxn>
                <a:cxn ang="0">
                  <a:pos x="216" y="449"/>
                </a:cxn>
                <a:cxn ang="0">
                  <a:pos x="168" y="401"/>
                </a:cxn>
                <a:cxn ang="0">
                  <a:pos x="120" y="385"/>
                </a:cxn>
                <a:cxn ang="0">
                  <a:pos x="12" y="425"/>
                </a:cxn>
                <a:cxn ang="0">
                  <a:pos x="48" y="505"/>
                </a:cxn>
                <a:cxn ang="0">
                  <a:pos x="72" y="545"/>
                </a:cxn>
                <a:cxn ang="0">
                  <a:pos x="120" y="553"/>
                </a:cxn>
                <a:cxn ang="0">
                  <a:pos x="184" y="529"/>
                </a:cxn>
                <a:cxn ang="0">
                  <a:pos x="264" y="593"/>
                </a:cxn>
                <a:cxn ang="0">
                  <a:pos x="368" y="585"/>
                </a:cxn>
                <a:cxn ang="0">
                  <a:pos x="448" y="521"/>
                </a:cxn>
                <a:cxn ang="0">
                  <a:pos x="416" y="377"/>
                </a:cxn>
                <a:cxn ang="0">
                  <a:pos x="448" y="273"/>
                </a:cxn>
                <a:cxn ang="0">
                  <a:pos x="456" y="129"/>
                </a:cxn>
                <a:cxn ang="0">
                  <a:pos x="344" y="1"/>
                </a:cxn>
                <a:cxn ang="0">
                  <a:pos x="280" y="137"/>
                </a:cxn>
              </a:cxnLst>
              <a:rect l="0" t="0" r="r" b="b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" name="Group 120"/>
            <p:cNvGrpSpPr>
              <a:grpSpLocks/>
            </p:cNvGrpSpPr>
            <p:nvPr/>
          </p:nvGrpSpPr>
          <p:grpSpPr bwMode="auto">
            <a:xfrm>
              <a:off x="3168" y="1296"/>
              <a:ext cx="528" cy="288"/>
              <a:chOff x="1955" y="1357"/>
              <a:chExt cx="333" cy="180"/>
            </a:xfrm>
          </p:grpSpPr>
          <p:grpSp>
            <p:nvGrpSpPr>
              <p:cNvPr id="147" name="Group 121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150" name="Freeform 122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8" y="95"/>
                    </a:cxn>
                    <a:cxn ang="0">
                      <a:pos x="62" y="113"/>
                    </a:cxn>
                    <a:cxn ang="0">
                      <a:pos x="140" y="119"/>
                    </a:cxn>
                    <a:cxn ang="0">
                      <a:pos x="158" y="113"/>
                    </a:cxn>
                    <a:cxn ang="0">
                      <a:pos x="164" y="59"/>
                    </a:cxn>
                    <a:cxn ang="0">
                      <a:pos x="122" y="11"/>
                    </a:cxn>
                    <a:cxn ang="0">
                      <a:pos x="56" y="5"/>
                    </a:cxn>
                    <a:cxn ang="0">
                      <a:pos x="20" y="41"/>
                    </a:cxn>
                    <a:cxn ang="0">
                      <a:pos x="2" y="59"/>
                    </a:cxn>
                    <a:cxn ang="0">
                      <a:pos x="8" y="95"/>
                    </a:cxn>
                  </a:cxnLst>
                  <a:rect l="0" t="0" r="r" b="b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" name="Freeform 123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4" y="36"/>
                    </a:cxn>
                    <a:cxn ang="0">
                      <a:pos x="102" y="66"/>
                    </a:cxn>
                    <a:cxn ang="0">
                      <a:pos x="66" y="84"/>
                    </a:cxn>
                    <a:cxn ang="0">
                      <a:pos x="42" y="84"/>
                    </a:cxn>
                    <a:cxn ang="0">
                      <a:pos x="0" y="66"/>
                    </a:cxn>
                  </a:cxnLst>
                  <a:rect l="0" t="0" r="r" b="b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8" name="Freeform 124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12"/>
                  </a:cxn>
                  <a:cxn ang="0">
                    <a:pos x="12" y="30"/>
                  </a:cxn>
                  <a:cxn ang="0">
                    <a:pos x="24" y="48"/>
                  </a:cxn>
                  <a:cxn ang="0">
                    <a:pos x="24" y="84"/>
                  </a:cxn>
                  <a:cxn ang="0">
                    <a:pos x="24" y="102"/>
                  </a:cxn>
                  <a:cxn ang="0">
                    <a:pos x="42" y="114"/>
                  </a:cxn>
                  <a:cxn ang="0">
                    <a:pos x="60" y="96"/>
                  </a:cxn>
                  <a:cxn ang="0">
                    <a:pos x="48" y="36"/>
                  </a:cxn>
                  <a:cxn ang="0">
                    <a:pos x="24" y="0"/>
                  </a:cxn>
                </a:cxnLst>
                <a:rect l="0" t="0" r="r" b="b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AutoShape 125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5" name="Freeform 126"/>
            <p:cNvSpPr>
              <a:spLocks/>
            </p:cNvSpPr>
            <p:nvPr/>
          </p:nvSpPr>
          <p:spPr bwMode="auto">
            <a:xfrm>
              <a:off x="2864" y="2483"/>
              <a:ext cx="353" cy="461"/>
            </a:xfrm>
            <a:custGeom>
              <a:avLst/>
              <a:gdLst/>
              <a:ahLst/>
              <a:cxnLst>
                <a:cxn ang="0">
                  <a:pos x="252" y="53"/>
                </a:cxn>
                <a:cxn ang="0">
                  <a:pos x="164" y="29"/>
                </a:cxn>
                <a:cxn ang="0">
                  <a:pos x="112" y="13"/>
                </a:cxn>
                <a:cxn ang="0">
                  <a:pos x="16" y="61"/>
                </a:cxn>
                <a:cxn ang="0">
                  <a:pos x="16" y="109"/>
                </a:cxn>
                <a:cxn ang="0">
                  <a:pos x="76" y="141"/>
                </a:cxn>
                <a:cxn ang="0">
                  <a:pos x="160" y="205"/>
                </a:cxn>
                <a:cxn ang="0">
                  <a:pos x="260" y="301"/>
                </a:cxn>
                <a:cxn ang="0">
                  <a:pos x="284" y="437"/>
                </a:cxn>
                <a:cxn ang="0">
                  <a:pos x="348" y="445"/>
                </a:cxn>
                <a:cxn ang="0">
                  <a:pos x="316" y="365"/>
                </a:cxn>
                <a:cxn ang="0">
                  <a:pos x="260" y="245"/>
                </a:cxn>
                <a:cxn ang="0">
                  <a:pos x="256" y="109"/>
                </a:cxn>
                <a:cxn ang="0">
                  <a:pos x="208" y="13"/>
                </a:cxn>
                <a:cxn ang="0">
                  <a:pos x="204" y="29"/>
                </a:cxn>
                <a:cxn ang="0">
                  <a:pos x="252" y="53"/>
                </a:cxn>
              </a:cxnLst>
              <a:rect l="0" t="0" r="r" b="b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Freeform 127"/>
            <p:cNvSpPr>
              <a:spLocks/>
            </p:cNvSpPr>
            <p:nvPr/>
          </p:nvSpPr>
          <p:spPr bwMode="auto">
            <a:xfrm>
              <a:off x="3552" y="2352"/>
              <a:ext cx="364" cy="18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" y="120"/>
                </a:cxn>
                <a:cxn ang="0">
                  <a:pos x="144" y="48"/>
                </a:cxn>
                <a:cxn ang="0">
                  <a:pos x="288" y="0"/>
                </a:cxn>
                <a:cxn ang="0">
                  <a:pos x="348" y="48"/>
                </a:cxn>
                <a:cxn ang="0">
                  <a:pos x="192" y="96"/>
                </a:cxn>
                <a:cxn ang="0">
                  <a:pos x="36" y="176"/>
                </a:cxn>
                <a:cxn ang="0">
                  <a:pos x="0" y="144"/>
                </a:cxn>
              </a:cxnLst>
              <a:rect l="0" t="0" r="r" b="b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00166" y="142852"/>
            <a:ext cx="4692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Домашнее задание</a:t>
            </a:r>
            <a:endParaRPr lang="ru-RU" sz="3600" b="1" u="sng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857232"/>
            <a:ext cx="8784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Преобразуйте многоэтажную дробь в обыкновенную: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85992"/>
            <a:ext cx="742950" cy="10382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1838325" cy="1390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143116"/>
            <a:ext cx="1285875" cy="13620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819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643446"/>
            <a:ext cx="1828800" cy="12763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500570"/>
            <a:ext cx="1838325" cy="134302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800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86314" y="3286124"/>
            <a:ext cx="642942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215074" y="5500702"/>
            <a:ext cx="642942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714348" y="242886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143240" y="242886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57950" y="2357430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14348" y="5072074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572132" y="492919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85918" y="357166"/>
            <a:ext cx="530145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Спасибо </a:t>
            </a:r>
          </a:p>
          <a:p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  за</a:t>
            </a:r>
          </a:p>
          <a:p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урок</a:t>
            </a:r>
            <a:endParaRPr lang="ru-RU" sz="8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4" name="Picture 5" descr="B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71612"/>
            <a:ext cx="1643074" cy="182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403996"/>
            <a:ext cx="500066" cy="525069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0"/>
            <a:ext cx="2071702" cy="41434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185018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3300"/>
                </a:solidFill>
              </a:rPr>
              <a:t>X =           </a:t>
            </a:r>
            <a:r>
              <a:rPr lang="ru-RU" sz="2800" dirty="0" smtClean="0">
                <a:solidFill>
                  <a:srgbClr val="333300"/>
                </a:solidFill>
              </a:rPr>
              <a:t>;</a:t>
            </a:r>
          </a:p>
          <a:p>
            <a:endParaRPr lang="ru-RU" sz="2800" dirty="0" smtClean="0">
              <a:solidFill>
                <a:srgbClr val="333300"/>
              </a:solidFill>
            </a:endParaRPr>
          </a:p>
          <a:p>
            <a:endParaRPr lang="ru-RU" sz="2800" dirty="0" smtClean="0">
              <a:solidFill>
                <a:srgbClr val="333300"/>
              </a:solidFill>
            </a:endParaRPr>
          </a:p>
          <a:p>
            <a:r>
              <a:rPr lang="en-US" sz="2800" dirty="0" smtClean="0">
                <a:solidFill>
                  <a:srgbClr val="333300"/>
                </a:solidFill>
              </a:rPr>
              <a:t>Y =            </a:t>
            </a:r>
            <a:r>
              <a:rPr lang="ru-RU" sz="2800" dirty="0" smtClean="0">
                <a:solidFill>
                  <a:srgbClr val="333300"/>
                </a:solidFill>
              </a:rPr>
              <a:t>;</a:t>
            </a:r>
          </a:p>
          <a:p>
            <a:endParaRPr lang="ru-RU" sz="2800" dirty="0" smtClean="0">
              <a:solidFill>
                <a:srgbClr val="333300"/>
              </a:solidFill>
            </a:endParaRPr>
          </a:p>
          <a:p>
            <a:endParaRPr lang="ru-RU" sz="2800" dirty="0" smtClean="0">
              <a:solidFill>
                <a:srgbClr val="333300"/>
              </a:solidFill>
            </a:endParaRPr>
          </a:p>
          <a:p>
            <a:r>
              <a:rPr lang="en-US" sz="2800" dirty="0" smtClean="0">
                <a:solidFill>
                  <a:srgbClr val="333300"/>
                </a:solidFill>
              </a:rPr>
              <a:t>Z =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         .  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568040"/>
            <a:ext cx="714380" cy="7500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853924"/>
            <a:ext cx="714380" cy="750099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138154"/>
            <a:ext cx="714380" cy="7318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2976" y="0"/>
            <a:ext cx="6187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Построение рациональных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          выражений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1000108"/>
            <a:ext cx="5429288" cy="55007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1071546"/>
            <a:ext cx="5166102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3300"/>
                </a:solidFill>
              </a:rPr>
              <a:t>X + Y · Z </a:t>
            </a:r>
            <a:r>
              <a:rPr lang="en-US" sz="2400" dirty="0" smtClean="0">
                <a:solidFill>
                  <a:srgbClr val="333300"/>
                </a:solidFill>
              </a:rPr>
              <a:t>=            +            ·             .</a:t>
            </a: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r>
              <a:rPr lang="en-US" sz="2400" dirty="0" smtClean="0">
                <a:solidFill>
                  <a:srgbClr val="333300"/>
                </a:solidFill>
              </a:rPr>
              <a:t>    </a:t>
            </a:r>
            <a:r>
              <a:rPr lang="en-US" sz="2400" dirty="0" smtClean="0"/>
              <a:t> + Z² =             + (           )².</a:t>
            </a: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r>
              <a:rPr lang="en-US" sz="2400" dirty="0" smtClean="0">
                <a:solidFill>
                  <a:srgbClr val="333300"/>
                </a:solidFill>
              </a:rPr>
              <a:t>    +    </a:t>
            </a:r>
            <a:r>
              <a:rPr lang="ru-RU" sz="2400" dirty="0" smtClean="0">
                <a:solidFill>
                  <a:srgbClr val="333300"/>
                </a:solidFill>
              </a:rPr>
              <a:t> </a:t>
            </a:r>
            <a:r>
              <a:rPr lang="en-US" sz="2400" dirty="0" smtClean="0">
                <a:solidFill>
                  <a:srgbClr val="333300"/>
                </a:solidFill>
              </a:rPr>
              <a:t>+      =            +             +             .</a:t>
            </a: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r>
              <a:rPr lang="en-US" sz="2400" dirty="0" smtClean="0">
                <a:solidFill>
                  <a:srgbClr val="333300"/>
                </a:solidFill>
              </a:rPr>
              <a:t> X · ( Y + Z ) =            · (            +             ).</a:t>
            </a: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r>
              <a:rPr lang="en-US" sz="2400" dirty="0" smtClean="0">
                <a:solidFill>
                  <a:srgbClr val="333300"/>
                </a:solidFill>
              </a:rPr>
              <a:t>                                   +            +     </a:t>
            </a:r>
          </a:p>
          <a:p>
            <a:r>
              <a:rPr lang="en-US" sz="2400" dirty="0" smtClean="0">
                <a:solidFill>
                  <a:srgbClr val="333300"/>
                </a:solidFill>
              </a:rPr>
              <a:t>                      </a:t>
            </a: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r>
              <a:rPr lang="en-US" sz="2400" dirty="0" smtClean="0">
                <a:solidFill>
                  <a:srgbClr val="333300"/>
                </a:solidFill>
              </a:rPr>
              <a:t> </a:t>
            </a: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en-US" sz="2400" dirty="0" smtClean="0">
              <a:solidFill>
                <a:srgbClr val="333300"/>
              </a:solidFill>
            </a:endParaRPr>
          </a:p>
          <a:p>
            <a:endParaRPr lang="ru-RU" sz="2400" dirty="0">
              <a:solidFill>
                <a:srgbClr val="33330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114409"/>
            <a:ext cx="571504" cy="600079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142984"/>
            <a:ext cx="544290" cy="571504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6143636" y="1071546"/>
            <a:ext cx="642942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143116"/>
            <a:ext cx="171451" cy="642940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3929058" y="2500306"/>
            <a:ext cx="642942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143504" y="221455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29058" y="185736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500066" cy="525069"/>
          </a:xfrm>
          <a:prstGeom prst="rect">
            <a:avLst/>
          </a:prstGeom>
          <a:noFill/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214686"/>
            <a:ext cx="171451" cy="642940"/>
          </a:xfrm>
          <a:prstGeom prst="rect">
            <a:avLst/>
          </a:prstGeom>
          <a:noFill/>
        </p:spPr>
      </p:pic>
      <p:pic>
        <p:nvPicPr>
          <p:cNvPr id="22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214686"/>
            <a:ext cx="178596" cy="714381"/>
          </a:xfrm>
          <a:prstGeom prst="rect">
            <a:avLst/>
          </a:prstGeom>
          <a:noFill/>
        </p:spPr>
      </p:pic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214686"/>
            <a:ext cx="200919" cy="714381"/>
          </a:xfrm>
          <a:prstGeom prst="rect">
            <a:avLst/>
          </a:prstGeom>
          <a:noFill/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6429388" y="3571876"/>
            <a:ext cx="642942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429256" y="3571876"/>
            <a:ext cx="642942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29124" y="3571876"/>
            <a:ext cx="642942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643314"/>
            <a:ext cx="510272" cy="535785"/>
          </a:xfrm>
          <a:prstGeom prst="rect">
            <a:avLst/>
          </a:prstGeom>
          <a:noFill/>
        </p:spPr>
      </p:pic>
      <p:sp>
        <p:nvSpPr>
          <p:cNvPr id="29" name="Скругленный прямоугольник 28"/>
          <p:cNvSpPr/>
          <p:nvPr/>
        </p:nvSpPr>
        <p:spPr>
          <a:xfrm>
            <a:off x="5429256" y="292893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29256" y="364331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429388" y="292893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29388" y="364331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500562" y="435769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643570" y="435769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72264" y="4357694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928926" y="5857892"/>
            <a:ext cx="1143008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72000" y="5857892"/>
            <a:ext cx="2643206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4500562" y="5214950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500694" y="5214950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29388" y="5214950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86314" y="5929330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72132" y="5929330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429388" y="5929330"/>
            <a:ext cx="64294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929330"/>
            <a:ext cx="178595" cy="428629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929330"/>
            <a:ext cx="762005" cy="42862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715016"/>
            <a:ext cx="190500" cy="342900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500702"/>
            <a:ext cx="1095375" cy="342900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3571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428860" y="564357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2428860" y="442913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2428860" y="335756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2428860" y="228599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2428860" y="1142984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7" y="1142984"/>
            <a:ext cx="238127" cy="428628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357562"/>
            <a:ext cx="178556" cy="428628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285992"/>
            <a:ext cx="230188" cy="414338"/>
          </a:xfrm>
          <a:prstGeom prst="rect">
            <a:avLst/>
          </a:prstGeom>
          <a:noFill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429132"/>
            <a:ext cx="230188" cy="414338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672151"/>
            <a:ext cx="214314" cy="385765"/>
          </a:xfrm>
          <a:prstGeom prst="rect">
            <a:avLst/>
          </a:prstGeom>
          <a:noFill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928934"/>
            <a:ext cx="571504" cy="600079"/>
          </a:xfrm>
          <a:prstGeom prst="rect">
            <a:avLst/>
          </a:prstGeom>
          <a:noFill/>
        </p:spPr>
      </p:pic>
      <p:pic>
        <p:nvPicPr>
          <p:cNvPr id="7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142984"/>
            <a:ext cx="574906" cy="588928"/>
          </a:xfrm>
          <a:prstGeom prst="rect">
            <a:avLst/>
          </a:prstGeom>
          <a:noFill/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857364"/>
            <a:ext cx="510271" cy="535785"/>
          </a:xfrm>
          <a:prstGeom prst="rect">
            <a:avLst/>
          </a:prstGeom>
          <a:noFill/>
        </p:spPr>
      </p:pic>
      <p:pic>
        <p:nvPicPr>
          <p:cNvPr id="7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214554"/>
            <a:ext cx="574906" cy="588928"/>
          </a:xfrm>
          <a:prstGeom prst="rect">
            <a:avLst/>
          </a:prstGeom>
          <a:noFill/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928934"/>
            <a:ext cx="510272" cy="535785"/>
          </a:xfrm>
          <a:prstGeom prst="rect">
            <a:avLst/>
          </a:prstGeom>
          <a:noFill/>
        </p:spPr>
      </p:pic>
      <p:pic>
        <p:nvPicPr>
          <p:cNvPr id="8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643314"/>
            <a:ext cx="574906" cy="588928"/>
          </a:xfrm>
          <a:prstGeom prst="rect">
            <a:avLst/>
          </a:prstGeom>
          <a:noFill/>
        </p:spPr>
      </p:pic>
      <p:pic>
        <p:nvPicPr>
          <p:cNvPr id="8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928934"/>
            <a:ext cx="574906" cy="588928"/>
          </a:xfrm>
          <a:prstGeom prst="rect">
            <a:avLst/>
          </a:prstGeom>
          <a:noFill/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643314"/>
            <a:ext cx="571504" cy="600079"/>
          </a:xfrm>
          <a:prstGeom prst="rect">
            <a:avLst/>
          </a:prstGeom>
          <a:noFill/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357694"/>
            <a:ext cx="571504" cy="600079"/>
          </a:xfrm>
          <a:prstGeom prst="rect">
            <a:avLst/>
          </a:prstGeom>
          <a:noFill/>
        </p:spPr>
      </p:pic>
      <p:pic>
        <p:nvPicPr>
          <p:cNvPr id="8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429132"/>
            <a:ext cx="510272" cy="535785"/>
          </a:xfrm>
          <a:prstGeom prst="rect">
            <a:avLst/>
          </a:prstGeom>
          <a:noFill/>
        </p:spPr>
      </p:pic>
      <p:pic>
        <p:nvPicPr>
          <p:cNvPr id="8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357694"/>
            <a:ext cx="574906" cy="588928"/>
          </a:xfrm>
          <a:prstGeom prst="rect">
            <a:avLst/>
          </a:prstGeom>
          <a:noFill/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214950"/>
            <a:ext cx="571504" cy="600079"/>
          </a:xfrm>
          <a:prstGeom prst="rect">
            <a:avLst/>
          </a:prstGeom>
          <a:noFill/>
        </p:spPr>
      </p:pic>
      <p:pic>
        <p:nvPicPr>
          <p:cNvPr id="8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286388"/>
            <a:ext cx="510272" cy="535785"/>
          </a:xfrm>
          <a:prstGeom prst="rect">
            <a:avLst/>
          </a:prstGeom>
          <a:noFill/>
        </p:spPr>
      </p:pic>
      <p:pic>
        <p:nvPicPr>
          <p:cNvPr id="8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214950"/>
            <a:ext cx="574906" cy="588928"/>
          </a:xfrm>
          <a:prstGeom prst="rect">
            <a:avLst/>
          </a:prstGeom>
          <a:noFill/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929330"/>
            <a:ext cx="571504" cy="600079"/>
          </a:xfrm>
          <a:prstGeom prst="rect">
            <a:avLst/>
          </a:prstGeom>
          <a:noFill/>
        </p:spPr>
      </p:pic>
      <p:pic>
        <p:nvPicPr>
          <p:cNvPr id="9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6000768"/>
            <a:ext cx="510272" cy="535785"/>
          </a:xfrm>
          <a:prstGeom prst="rect">
            <a:avLst/>
          </a:prstGeom>
          <a:noFill/>
        </p:spPr>
      </p:pic>
      <p:pic>
        <p:nvPicPr>
          <p:cNvPr id="9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929330"/>
            <a:ext cx="574906" cy="588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00166" y="285728"/>
            <a:ext cx="5275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333300"/>
                </a:solidFill>
                <a:latin typeface="Segoe Print" pitchFamily="2" charset="0"/>
              </a:rPr>
              <a:t>Многоэтажная дробь</a:t>
            </a:r>
            <a:endParaRPr lang="ru-RU" sz="3600" b="1" dirty="0">
              <a:solidFill>
                <a:srgbClr val="333300"/>
              </a:solidFill>
              <a:latin typeface="Segoe Print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214422"/>
            <a:ext cx="3714776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3000372"/>
            <a:ext cx="3714776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4857760"/>
            <a:ext cx="3714776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C:\Users\андрей\Pictures\img66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285860"/>
            <a:ext cx="3592096" cy="1357322"/>
          </a:xfrm>
          <a:prstGeom prst="rect">
            <a:avLst/>
          </a:prstGeom>
          <a:noFill/>
        </p:spPr>
      </p:pic>
      <p:pic>
        <p:nvPicPr>
          <p:cNvPr id="17411" name="Picture 3" descr="C:\Users\андрей\Pictures\img66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071810"/>
            <a:ext cx="3592096" cy="1357322"/>
          </a:xfrm>
          <a:prstGeom prst="rect">
            <a:avLst/>
          </a:prstGeom>
          <a:noFill/>
        </p:spPr>
      </p:pic>
      <p:pic>
        <p:nvPicPr>
          <p:cNvPr id="17412" name="Picture 4" descr="C:\Users\андрей\Pictures\img66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929198"/>
            <a:ext cx="3520658" cy="1357322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8215338" y="478632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500694" y="2928934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00496" y="1142984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142984"/>
            <a:ext cx="277814" cy="428628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928934"/>
            <a:ext cx="230188" cy="414338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4786322"/>
            <a:ext cx="238127" cy="428628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9" descr="29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11975" y="642918"/>
            <a:ext cx="22320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RTN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3000364" cy="353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76262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43213" y="981075"/>
            <a:ext cx="5184775" cy="2519363"/>
            <a:chOff x="1791" y="618"/>
            <a:chExt cx="3266" cy="1587"/>
          </a:xfrm>
        </p:grpSpPr>
        <p:sp>
          <p:nvSpPr>
            <p:cNvPr id="15365" name="AutoShape 7"/>
            <p:cNvSpPr>
              <a:spLocks noChangeArrowheads="1"/>
            </p:cNvSpPr>
            <p:nvPr/>
          </p:nvSpPr>
          <p:spPr bwMode="auto">
            <a:xfrm>
              <a:off x="1791" y="618"/>
              <a:ext cx="3266" cy="1587"/>
            </a:xfrm>
            <a:prstGeom prst="wedgeEllipseCallout">
              <a:avLst>
                <a:gd name="adj1" fmla="val -71343"/>
                <a:gd name="adj2" fmla="val 37083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 sz="3200" b="1"/>
            </a:p>
          </p:txBody>
        </p:sp>
        <p:sp>
          <p:nvSpPr>
            <p:cNvPr id="1536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064" y="935"/>
              <a:ext cx="2796" cy="8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Мини - тест</a:t>
              </a:r>
              <a:r>
                <a:rPr lang="ru-RU" sz="3600" b="1" kern="10" dirty="0"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!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2214546" y="2786058"/>
            <a:ext cx="2857520" cy="142876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/+++==</a:t>
            </a:r>
            <a:endParaRPr lang="ru-RU" dirty="0"/>
          </a:p>
        </p:txBody>
      </p:sp>
      <p:sp>
        <p:nvSpPr>
          <p:cNvPr id="10957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92950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10957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095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1095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8038" y="61658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0957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3924300" y="4365625"/>
            <a:ext cx="3311525" cy="719138"/>
          </a:xfrm>
          <a:prstGeom prst="wedgeEllipseCallout">
            <a:avLst>
              <a:gd name="adj1" fmla="val -1153"/>
              <a:gd name="adj2" fmla="val 197903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09579" name="AutoShape 11"/>
          <p:cNvSpPr>
            <a:spLocks noChangeArrowheads="1"/>
          </p:cNvSpPr>
          <p:nvPr/>
        </p:nvSpPr>
        <p:spPr bwMode="auto">
          <a:xfrm>
            <a:off x="6732588" y="4797425"/>
            <a:ext cx="2232025" cy="1081088"/>
          </a:xfrm>
          <a:prstGeom prst="wedgeEllipseCallout">
            <a:avLst>
              <a:gd name="adj1" fmla="val -18634"/>
              <a:gd name="adj2" fmla="val 7525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0" y="4076700"/>
            <a:ext cx="2160588" cy="576263"/>
          </a:xfrm>
          <a:prstGeom prst="wedgeEllipseCallout">
            <a:avLst>
              <a:gd name="adj1" fmla="val 32588"/>
              <a:gd name="adj2" fmla="val 30481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2124075" y="4581525"/>
            <a:ext cx="2447925" cy="1081088"/>
          </a:xfrm>
          <a:prstGeom prst="wedgeEllipseCallout">
            <a:avLst>
              <a:gd name="adj1" fmla="val 10505"/>
              <a:gd name="adj2" fmla="val 99926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142852"/>
            <a:ext cx="600079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285728"/>
            <a:ext cx="566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333300"/>
                </a:solidFill>
              </a:rPr>
              <a:t>А = </a:t>
            </a:r>
            <a:r>
              <a:rPr lang="en-US" sz="2400" dirty="0" smtClean="0">
                <a:solidFill>
                  <a:srgbClr val="333300"/>
                </a:solidFill>
              </a:rPr>
              <a:t>   </a:t>
            </a:r>
            <a:r>
              <a:rPr lang="ru-RU" sz="2400" dirty="0" smtClean="0">
                <a:solidFill>
                  <a:srgbClr val="333300"/>
                </a:solidFill>
              </a:rPr>
              <a:t>          ;            В =</a:t>
            </a:r>
            <a:r>
              <a:rPr lang="en-US" sz="2400" dirty="0" smtClean="0">
                <a:solidFill>
                  <a:srgbClr val="333300"/>
                </a:solidFill>
              </a:rPr>
              <a:t>  </a:t>
            </a:r>
            <a:r>
              <a:rPr lang="ru-RU" sz="2400" dirty="0" smtClean="0">
                <a:solidFill>
                  <a:srgbClr val="333300"/>
                </a:solidFill>
              </a:rPr>
              <a:t> </a:t>
            </a:r>
            <a:r>
              <a:rPr lang="en-US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 smtClean="0">
                <a:solidFill>
                  <a:srgbClr val="333300"/>
                </a:solidFill>
              </a:rPr>
              <a:t>;            С =</a:t>
            </a:r>
            <a:r>
              <a:rPr lang="en-US" sz="2400" dirty="0" smtClean="0">
                <a:solidFill>
                  <a:srgbClr val="333300"/>
                </a:solidFill>
              </a:rPr>
              <a:t>               .</a:t>
            </a:r>
            <a:r>
              <a:rPr lang="ru-RU" sz="2400" dirty="0" smtClean="0">
                <a:solidFill>
                  <a:srgbClr val="333300"/>
                </a:solidFill>
              </a:rPr>
              <a:t>  </a:t>
            </a:r>
            <a:endParaRPr lang="ru-RU" sz="2400" dirty="0">
              <a:solidFill>
                <a:srgbClr val="333300"/>
              </a:solidFill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10834"/>
            <a:ext cx="785818" cy="82384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85728"/>
            <a:ext cx="202407" cy="485776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2910" y="1214422"/>
            <a:ext cx="1000132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1285860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+ </a:t>
            </a:r>
            <a:r>
              <a:rPr lang="ru-RU" sz="2800" dirty="0" smtClean="0"/>
              <a:t>В</a:t>
            </a:r>
            <a:endParaRPr lang="ru-RU" sz="28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85786" y="1785926"/>
            <a:ext cx="78581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4348" y="178592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C</a:t>
            </a:r>
            <a:endParaRPr lang="ru-RU" sz="28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214546" y="1357298"/>
            <a:ext cx="2857520" cy="135732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43570" y="2786058"/>
            <a:ext cx="2857520" cy="142876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43570" y="1357298"/>
            <a:ext cx="2857520" cy="135732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928934"/>
            <a:ext cx="590550" cy="61912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215074" y="3500438"/>
            <a:ext cx="642942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500438"/>
            <a:ext cx="615161" cy="35719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286124"/>
            <a:ext cx="590550" cy="61912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357562"/>
            <a:ext cx="190500" cy="3429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500174"/>
            <a:ext cx="642942" cy="674053"/>
          </a:xfrm>
          <a:prstGeom prst="rect">
            <a:avLst/>
          </a:prstGeom>
          <a:noFill/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643050"/>
            <a:ext cx="190500" cy="342900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643049"/>
            <a:ext cx="178596" cy="428629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643050"/>
            <a:ext cx="1485900" cy="619125"/>
          </a:xfrm>
          <a:prstGeom prst="rect">
            <a:avLst/>
          </a:prstGeom>
          <a:noFill/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6215074" y="2143116"/>
            <a:ext cx="150019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143116"/>
            <a:ext cx="718349" cy="417106"/>
          </a:xfrm>
          <a:prstGeom prst="rect">
            <a:avLst/>
          </a:prstGeom>
          <a:noFill/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857496"/>
            <a:ext cx="642942" cy="674053"/>
          </a:xfrm>
          <a:prstGeom prst="rect">
            <a:avLst/>
          </a:prstGeom>
          <a:noFill/>
        </p:spPr>
      </p:pic>
      <p:cxnSp>
        <p:nvCxnSpPr>
          <p:cNvPr id="55" name="Прямая соединительная линия 54"/>
          <p:cNvCxnSpPr/>
          <p:nvPr/>
        </p:nvCxnSpPr>
        <p:spPr>
          <a:xfrm>
            <a:off x="2928926" y="3500438"/>
            <a:ext cx="78581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500438"/>
            <a:ext cx="718349" cy="417106"/>
          </a:xfrm>
          <a:prstGeom prst="rect">
            <a:avLst/>
          </a:prstGeom>
          <a:noFill/>
        </p:spPr>
      </p:pic>
      <p:pic>
        <p:nvPicPr>
          <p:cNvPr id="57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357562"/>
            <a:ext cx="190500" cy="342900"/>
          </a:xfrm>
          <a:prstGeom prst="rect">
            <a:avLst/>
          </a:prstGeom>
          <a:noFill/>
        </p:spPr>
      </p:pic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286124"/>
            <a:ext cx="178595" cy="428628"/>
          </a:xfrm>
          <a:prstGeom prst="rect">
            <a:avLst/>
          </a:prstGeom>
          <a:noFill/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85728"/>
            <a:ext cx="861225" cy="500066"/>
          </a:xfrm>
          <a:prstGeom prst="rect">
            <a:avLst/>
          </a:prstGeom>
          <a:noFill/>
        </p:spPr>
      </p:pic>
      <p:sp>
        <p:nvSpPr>
          <p:cNvPr id="60" name="Овал 59"/>
          <p:cNvSpPr/>
          <p:nvPr/>
        </p:nvSpPr>
        <p:spPr>
          <a:xfrm>
            <a:off x="5715008" y="3286124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357422" y="3214686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5715008" y="1785926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2285984" y="1785926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9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9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5"/>
                  </p:tgtEl>
                </p:cond>
              </p:nextCondLst>
            </p:seq>
          </p:childTnLst>
        </p:cTn>
      </p:par>
    </p:tnLst>
    <p:bldLst>
      <p:bldP spid="109578" grpId="0" animBg="1"/>
      <p:bldP spid="109578" grpId="1" animBg="1"/>
      <p:bldP spid="109579" grpId="0" animBg="1"/>
      <p:bldP spid="109580" grpId="0" animBg="1"/>
      <p:bldP spid="1095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5715008" y="3214686"/>
            <a:ext cx="2786082" cy="1285884"/>
          </a:xfrm>
          <a:prstGeom prst="plus">
            <a:avLst>
              <a:gd name="adj" fmla="val 25000"/>
            </a:avLst>
          </a:prstGeom>
          <a:gradFill>
            <a:gsLst>
              <a:gs pos="50000">
                <a:schemeClr val="bg2">
                  <a:alpha val="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4000">
                <a:schemeClr val="accent4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b="1" dirty="0">
              <a:gradFill flip="none" rotWithShape="1">
                <a:gsLst>
                  <a:gs pos="100000">
                    <a:srgbClr val="FBEAC7">
                      <a:alpha val="0"/>
                    </a:srgb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136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35375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136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136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80288" y="61658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1136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11367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72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0" y="4797425"/>
            <a:ext cx="2160588" cy="576263"/>
          </a:xfrm>
          <a:prstGeom prst="wedgeEllipseCallout">
            <a:avLst>
              <a:gd name="adj1" fmla="val 25606"/>
              <a:gd name="adj2" fmla="val 184986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4211638" y="4868863"/>
            <a:ext cx="2232025" cy="649287"/>
          </a:xfrm>
          <a:prstGeom prst="wedgeEllipseCallout">
            <a:avLst>
              <a:gd name="adj1" fmla="val 32505"/>
              <a:gd name="adj2" fmla="val 15097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2268538" y="4868863"/>
            <a:ext cx="1944687" cy="720725"/>
          </a:xfrm>
          <a:prstGeom prst="wedgeEllipseCallout">
            <a:avLst>
              <a:gd name="adj1" fmla="val 20940"/>
              <a:gd name="adj2" fmla="val 129736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7740650" y="4510088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7740650" y="523081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</a:t>
            </a:r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6443663" y="4868863"/>
            <a:ext cx="2160587" cy="576262"/>
          </a:xfrm>
          <a:prstGeom prst="wedgeEllipseCallout">
            <a:avLst>
              <a:gd name="adj1" fmla="val 8560"/>
              <a:gd name="adj2" fmla="val 175620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2357422" y="1571612"/>
            <a:ext cx="2786082" cy="1285884"/>
          </a:xfrm>
          <a:prstGeom prst="plus">
            <a:avLst>
              <a:gd name="adj" fmla="val 25000"/>
            </a:avLst>
          </a:prstGeom>
          <a:gradFill>
            <a:gsLst>
              <a:gs pos="50000">
                <a:schemeClr val="bg2">
                  <a:alpha val="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4000">
                <a:schemeClr val="accent4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b="1" dirty="0">
              <a:gradFill flip="none" rotWithShape="1">
                <a:gsLst>
                  <a:gs pos="100000">
                    <a:srgbClr val="FBEAC7">
                      <a:alpha val="0"/>
                    </a:srgb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7224" y="142852"/>
            <a:ext cx="600079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333300"/>
                </a:solidFill>
              </a:rPr>
              <a:t>А = </a:t>
            </a:r>
            <a:r>
              <a:rPr lang="en-US" sz="2400" dirty="0" smtClean="0">
                <a:solidFill>
                  <a:srgbClr val="333300"/>
                </a:solidFill>
              </a:rPr>
              <a:t>   </a:t>
            </a:r>
            <a:r>
              <a:rPr lang="ru-RU" sz="2400" dirty="0" smtClean="0">
                <a:solidFill>
                  <a:srgbClr val="333300"/>
                </a:solidFill>
              </a:rPr>
              <a:t>          ;            В =</a:t>
            </a:r>
            <a:r>
              <a:rPr lang="en-US" sz="2400" dirty="0" smtClean="0">
                <a:solidFill>
                  <a:srgbClr val="333300"/>
                </a:solidFill>
              </a:rPr>
              <a:t>  </a:t>
            </a:r>
            <a:r>
              <a:rPr lang="ru-RU" sz="2400" dirty="0" smtClean="0">
                <a:solidFill>
                  <a:srgbClr val="333300"/>
                </a:solidFill>
              </a:rPr>
              <a:t> </a:t>
            </a:r>
            <a:r>
              <a:rPr lang="en-US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 smtClean="0">
                <a:solidFill>
                  <a:srgbClr val="333300"/>
                </a:solidFill>
              </a:rPr>
              <a:t>;            С =</a:t>
            </a:r>
            <a:r>
              <a:rPr lang="en-US" sz="2400" dirty="0" smtClean="0">
                <a:solidFill>
                  <a:srgbClr val="333300"/>
                </a:solidFill>
              </a:rPr>
              <a:t>               .</a:t>
            </a:r>
            <a:r>
              <a:rPr lang="ru-RU" sz="2400" dirty="0" smtClean="0">
                <a:solidFill>
                  <a:srgbClr val="333300"/>
                </a:solidFill>
              </a:rPr>
              <a:t>  </a:t>
            </a:r>
            <a:endParaRPr lang="ru-RU" sz="2400" dirty="0">
              <a:solidFill>
                <a:srgbClr val="333300"/>
              </a:solidFill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85728"/>
            <a:ext cx="785818" cy="823842"/>
          </a:xfrm>
          <a:prstGeom prst="rect">
            <a:avLst/>
          </a:prstGeom>
          <a:noFill/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57166"/>
            <a:ext cx="202407" cy="485776"/>
          </a:xfrm>
          <a:prstGeom prst="rect">
            <a:avLst/>
          </a:prstGeom>
          <a:noFill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7166"/>
            <a:ext cx="861225" cy="500066"/>
          </a:xfrm>
          <a:prstGeom prst="rect">
            <a:avLst/>
          </a:prstGeom>
          <a:noFill/>
        </p:spPr>
      </p:pic>
      <p:sp>
        <p:nvSpPr>
          <p:cNvPr id="28" name="Скругленный прямоугольник 27"/>
          <p:cNvSpPr/>
          <p:nvPr/>
        </p:nvSpPr>
        <p:spPr>
          <a:xfrm>
            <a:off x="500034" y="1571612"/>
            <a:ext cx="1285884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42910" y="1928802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 +</a:t>
            </a:r>
            <a:endParaRPr lang="ru-RU" sz="32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857364"/>
            <a:ext cx="230799" cy="83344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2357422" y="3214686"/>
            <a:ext cx="2786082" cy="1285884"/>
          </a:xfrm>
          <a:prstGeom prst="plus">
            <a:avLst>
              <a:gd name="adj" fmla="val 25000"/>
            </a:avLst>
          </a:prstGeom>
          <a:gradFill>
            <a:gsLst>
              <a:gs pos="50000">
                <a:schemeClr val="bg2">
                  <a:alpha val="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4000">
                <a:schemeClr val="accent4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b="1" dirty="0">
              <a:gradFill flip="none" rotWithShape="1">
                <a:gsLst>
                  <a:gs pos="100000">
                    <a:srgbClr val="FBEAC7">
                      <a:alpha val="0"/>
                    </a:srgb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5643570" y="1500174"/>
            <a:ext cx="2786082" cy="1285884"/>
          </a:xfrm>
          <a:prstGeom prst="plus">
            <a:avLst>
              <a:gd name="adj" fmla="val 25000"/>
            </a:avLst>
          </a:prstGeom>
          <a:gradFill>
            <a:gsLst>
              <a:gs pos="50000">
                <a:schemeClr val="bg2">
                  <a:alpha val="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4000">
                <a:schemeClr val="accent4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b="1" dirty="0">
              <a:gradFill flip="none" rotWithShape="1">
                <a:gsLst>
                  <a:gs pos="100000">
                    <a:srgbClr val="FBEAC7">
                      <a:alpha val="0"/>
                    </a:srgb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500438"/>
            <a:ext cx="1485900" cy="619125"/>
          </a:xfrm>
          <a:prstGeom prst="rect">
            <a:avLst/>
          </a:prstGeom>
          <a:noFill/>
        </p:spPr>
      </p:pic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643050"/>
            <a:ext cx="642942" cy="674053"/>
          </a:xfrm>
          <a:prstGeom prst="rect">
            <a:avLst/>
          </a:prstGeom>
          <a:noFill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285992"/>
            <a:ext cx="718349" cy="417106"/>
          </a:xfrm>
          <a:prstGeom prst="rect">
            <a:avLst/>
          </a:prstGeom>
          <a:noFill/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3000364" y="2285992"/>
            <a:ext cx="857256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143116"/>
            <a:ext cx="190500" cy="342900"/>
          </a:xfrm>
          <a:prstGeom prst="rect">
            <a:avLst/>
          </a:prstGeom>
          <a:noFill/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071678"/>
            <a:ext cx="178595" cy="428628"/>
          </a:xfrm>
          <a:prstGeom prst="rect">
            <a:avLst/>
          </a:prstGeom>
          <a:noFill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571612"/>
            <a:ext cx="642942" cy="674053"/>
          </a:xfrm>
          <a:prstGeom prst="rect">
            <a:avLst/>
          </a:prstGeom>
          <a:noFill/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714488"/>
            <a:ext cx="190500" cy="342900"/>
          </a:xfrm>
          <a:prstGeom prst="rect">
            <a:avLst/>
          </a:prstGeom>
          <a:noFill/>
        </p:spPr>
      </p:pic>
      <p:pic>
        <p:nvPicPr>
          <p:cNvPr id="4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643050"/>
            <a:ext cx="178596" cy="428629"/>
          </a:xfrm>
          <a:prstGeom prst="rect">
            <a:avLst/>
          </a:prstGeom>
          <a:noFill/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6215074" y="2214554"/>
            <a:ext cx="150019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214554"/>
            <a:ext cx="718349" cy="417106"/>
          </a:xfrm>
          <a:prstGeom prst="rect">
            <a:avLst/>
          </a:prstGeom>
          <a:noFill/>
        </p:spPr>
      </p:pic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286124"/>
            <a:ext cx="642942" cy="674053"/>
          </a:xfrm>
          <a:prstGeom prst="rect">
            <a:avLst/>
          </a:prstGeom>
          <a:noFill/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929066"/>
            <a:ext cx="718349" cy="417106"/>
          </a:xfrm>
          <a:prstGeom prst="rect">
            <a:avLst/>
          </a:prstGeom>
          <a:noFill/>
        </p:spPr>
      </p:pic>
      <p:cxnSp>
        <p:nvCxnSpPr>
          <p:cNvPr id="50" name="Прямая соединительная линия 49"/>
          <p:cNvCxnSpPr/>
          <p:nvPr/>
        </p:nvCxnSpPr>
        <p:spPr>
          <a:xfrm>
            <a:off x="6286512" y="3929066"/>
            <a:ext cx="78581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786190"/>
            <a:ext cx="190500" cy="342900"/>
          </a:xfrm>
          <a:prstGeom prst="rect">
            <a:avLst/>
          </a:prstGeom>
          <a:noFill/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643314"/>
            <a:ext cx="590550" cy="619125"/>
          </a:xfrm>
          <a:prstGeom prst="rect">
            <a:avLst/>
          </a:prstGeom>
          <a:noFill/>
        </p:spPr>
      </p:pic>
      <p:sp>
        <p:nvSpPr>
          <p:cNvPr id="54" name="Овал 53"/>
          <p:cNvSpPr/>
          <p:nvPr/>
        </p:nvSpPr>
        <p:spPr>
          <a:xfrm>
            <a:off x="2428860" y="2071678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2428860" y="3714752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715008" y="2000240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5786446" y="3714752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3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6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3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6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3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6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3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70"/>
                  </p:tgtEl>
                </p:cond>
              </p:nextCondLst>
            </p:seq>
          </p:childTnLst>
        </p:cTn>
      </p:par>
    </p:tnLst>
    <p:bldLst>
      <p:bldP spid="113673" grpId="0" animBg="1"/>
      <p:bldP spid="113673" grpId="1" animBg="1"/>
      <p:bldP spid="113676" grpId="0" animBg="1"/>
      <p:bldP spid="113680" grpId="0" animBg="1"/>
      <p:bldP spid="11368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92950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11571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157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1157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8038" y="61658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1571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3924300" y="4365625"/>
            <a:ext cx="3311525" cy="719138"/>
          </a:xfrm>
          <a:prstGeom prst="wedgeEllipseCallout">
            <a:avLst>
              <a:gd name="adj1" fmla="val -1153"/>
              <a:gd name="adj2" fmla="val 197903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>
            <a:off x="6732588" y="4797425"/>
            <a:ext cx="2232025" cy="1081088"/>
          </a:xfrm>
          <a:prstGeom prst="wedgeEllipseCallout">
            <a:avLst>
              <a:gd name="adj1" fmla="val -18634"/>
              <a:gd name="adj2" fmla="val 7525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>
            <a:off x="0" y="4076700"/>
            <a:ext cx="2160588" cy="576263"/>
          </a:xfrm>
          <a:prstGeom prst="wedgeEllipseCallout">
            <a:avLst>
              <a:gd name="adj1" fmla="val 32588"/>
              <a:gd name="adj2" fmla="val 30481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5723" name="AutoShape 11"/>
          <p:cNvSpPr>
            <a:spLocks noChangeArrowheads="1"/>
          </p:cNvSpPr>
          <p:nvPr/>
        </p:nvSpPr>
        <p:spPr bwMode="auto">
          <a:xfrm>
            <a:off x="2124075" y="4581525"/>
            <a:ext cx="2447925" cy="1081088"/>
          </a:xfrm>
          <a:prstGeom prst="wedgeEllipseCallout">
            <a:avLst>
              <a:gd name="adj1" fmla="val 10505"/>
              <a:gd name="adj2" fmla="val 99926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179388" y="287338"/>
            <a:ext cx="8713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     </a:t>
            </a:r>
            <a:endParaRPr lang="ru-RU"/>
          </a:p>
        </p:txBody>
      </p:sp>
      <p:sp>
        <p:nvSpPr>
          <p:cNvPr id="115730" name="AutoShape 18"/>
          <p:cNvSpPr>
            <a:spLocks noChangeArrowheads="1"/>
          </p:cNvSpPr>
          <p:nvPr/>
        </p:nvSpPr>
        <p:spPr bwMode="auto">
          <a:xfrm>
            <a:off x="2428860" y="1571612"/>
            <a:ext cx="2714644" cy="1285884"/>
          </a:xfrm>
          <a:prstGeom prst="octagon">
            <a:avLst>
              <a:gd name="adj" fmla="val 29287"/>
            </a:avLst>
          </a:prstGeom>
          <a:gradFill flip="none" rotWithShape="1">
            <a:gsLst>
              <a:gs pos="100000">
                <a:schemeClr val="accent3"/>
              </a:gs>
              <a:gs pos="100000">
                <a:srgbClr val="9CB86E"/>
              </a:gs>
              <a:gs pos="0">
                <a:srgbClr val="156B13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142852"/>
            <a:ext cx="600079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285728"/>
            <a:ext cx="566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333300"/>
                </a:solidFill>
              </a:rPr>
              <a:t>А = </a:t>
            </a:r>
            <a:r>
              <a:rPr lang="en-US" sz="2400" dirty="0" smtClean="0">
                <a:solidFill>
                  <a:srgbClr val="333300"/>
                </a:solidFill>
              </a:rPr>
              <a:t>   </a:t>
            </a:r>
            <a:r>
              <a:rPr lang="ru-RU" sz="2400" dirty="0" smtClean="0">
                <a:solidFill>
                  <a:srgbClr val="333300"/>
                </a:solidFill>
              </a:rPr>
              <a:t>          ;            В =</a:t>
            </a:r>
            <a:r>
              <a:rPr lang="en-US" sz="2400" dirty="0" smtClean="0">
                <a:solidFill>
                  <a:srgbClr val="333300"/>
                </a:solidFill>
              </a:rPr>
              <a:t>  </a:t>
            </a:r>
            <a:r>
              <a:rPr lang="ru-RU" sz="2400" dirty="0" smtClean="0">
                <a:solidFill>
                  <a:srgbClr val="333300"/>
                </a:solidFill>
              </a:rPr>
              <a:t> </a:t>
            </a:r>
            <a:r>
              <a:rPr lang="en-US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 smtClean="0">
                <a:solidFill>
                  <a:srgbClr val="333300"/>
                </a:solidFill>
              </a:rPr>
              <a:t>;            С =</a:t>
            </a:r>
            <a:r>
              <a:rPr lang="en-US" sz="2400" dirty="0" smtClean="0">
                <a:solidFill>
                  <a:srgbClr val="333300"/>
                </a:solidFill>
              </a:rPr>
              <a:t>               .</a:t>
            </a:r>
            <a:r>
              <a:rPr lang="ru-RU" sz="2400" dirty="0" smtClean="0">
                <a:solidFill>
                  <a:srgbClr val="333300"/>
                </a:solidFill>
              </a:rPr>
              <a:t>  </a:t>
            </a:r>
            <a:endParaRPr lang="ru-RU" sz="2400" dirty="0">
              <a:solidFill>
                <a:srgbClr val="333300"/>
              </a:solidFill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14290"/>
            <a:ext cx="785818" cy="823842"/>
          </a:xfrm>
          <a:prstGeom prst="rect">
            <a:avLst/>
          </a:prstGeom>
          <a:noFill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85728"/>
            <a:ext cx="202407" cy="485776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85728"/>
            <a:ext cx="861225" cy="500066"/>
          </a:xfrm>
          <a:prstGeom prst="rect">
            <a:avLst/>
          </a:prstGeom>
          <a:noFill/>
        </p:spPr>
      </p:pic>
      <p:sp>
        <p:nvSpPr>
          <p:cNvPr id="23" name="Скругленный прямоугольник 22"/>
          <p:cNvSpPr/>
          <p:nvPr/>
        </p:nvSpPr>
        <p:spPr>
          <a:xfrm>
            <a:off x="500034" y="1571612"/>
            <a:ext cx="1285884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785926"/>
            <a:ext cx="882534" cy="78581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auto">
          <a:xfrm>
            <a:off x="2428860" y="3071810"/>
            <a:ext cx="2714644" cy="1214446"/>
          </a:xfrm>
          <a:prstGeom prst="octagon">
            <a:avLst>
              <a:gd name="adj" fmla="val 29287"/>
            </a:avLst>
          </a:prstGeom>
          <a:gradFill flip="none" rotWithShape="1">
            <a:gsLst>
              <a:gs pos="100000">
                <a:schemeClr val="accent3"/>
              </a:gs>
              <a:gs pos="100000">
                <a:srgbClr val="9CB86E"/>
              </a:gs>
              <a:gs pos="0">
                <a:srgbClr val="156B13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3200" dirty="0"/>
          </a:p>
        </p:txBody>
      </p:sp>
      <p:sp>
        <p:nvSpPr>
          <p:cNvPr id="29" name="AutoShape 18"/>
          <p:cNvSpPr>
            <a:spLocks noChangeArrowheads="1"/>
          </p:cNvSpPr>
          <p:nvPr/>
        </p:nvSpPr>
        <p:spPr bwMode="auto">
          <a:xfrm>
            <a:off x="5715008" y="3000372"/>
            <a:ext cx="2714644" cy="1285884"/>
          </a:xfrm>
          <a:prstGeom prst="octagon">
            <a:avLst>
              <a:gd name="adj" fmla="val 29287"/>
            </a:avLst>
          </a:prstGeom>
          <a:gradFill flip="none" rotWithShape="1">
            <a:gsLst>
              <a:gs pos="100000">
                <a:schemeClr val="accent3"/>
              </a:gs>
              <a:gs pos="100000">
                <a:srgbClr val="9CB86E"/>
              </a:gs>
              <a:gs pos="0">
                <a:srgbClr val="156B13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3200" dirty="0"/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5715008" y="1571612"/>
            <a:ext cx="2714644" cy="1285884"/>
          </a:xfrm>
          <a:prstGeom prst="octagon">
            <a:avLst>
              <a:gd name="adj" fmla="val 29287"/>
            </a:avLst>
          </a:prstGeom>
          <a:gradFill flip="none" rotWithShape="1">
            <a:gsLst>
              <a:gs pos="100000">
                <a:schemeClr val="accent3"/>
              </a:gs>
              <a:gs pos="100000">
                <a:srgbClr val="9CB86E"/>
              </a:gs>
              <a:gs pos="0">
                <a:srgbClr val="156B13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3200" dirty="0"/>
          </a:p>
        </p:txBody>
      </p:sp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071810"/>
            <a:ext cx="642942" cy="674053"/>
          </a:xfrm>
          <a:prstGeom prst="rect">
            <a:avLst/>
          </a:prstGeom>
          <a:noFill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714752"/>
            <a:ext cx="718349" cy="417106"/>
          </a:xfrm>
          <a:prstGeom prst="rect">
            <a:avLst/>
          </a:prstGeom>
          <a:noFill/>
        </p:spPr>
      </p:pic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571876"/>
            <a:ext cx="190500" cy="342900"/>
          </a:xfrm>
          <a:prstGeom prst="rect">
            <a:avLst/>
          </a:prstGeom>
          <a:noFill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500438"/>
            <a:ext cx="178595" cy="428628"/>
          </a:xfrm>
          <a:prstGeom prst="rect">
            <a:avLst/>
          </a:prstGeom>
          <a:noFill/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6286512" y="3714752"/>
            <a:ext cx="714380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928802"/>
            <a:ext cx="1485900" cy="619125"/>
          </a:xfrm>
          <a:prstGeom prst="rect">
            <a:avLst/>
          </a:prstGeom>
          <a:noFill/>
        </p:spPr>
      </p:pic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643050"/>
            <a:ext cx="642942" cy="674053"/>
          </a:xfrm>
          <a:prstGeom prst="rect">
            <a:avLst/>
          </a:prstGeom>
          <a:noFill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285992"/>
            <a:ext cx="718349" cy="417106"/>
          </a:xfrm>
          <a:prstGeom prst="rect">
            <a:avLst/>
          </a:prstGeom>
          <a:noFill/>
        </p:spPr>
      </p:pic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785926"/>
            <a:ext cx="190500" cy="342900"/>
          </a:xfrm>
          <a:prstGeom prst="rect">
            <a:avLst/>
          </a:prstGeom>
          <a:noFill/>
        </p:spPr>
      </p:pic>
      <p:cxnSp>
        <p:nvCxnSpPr>
          <p:cNvPr id="41" name="Прямая соединительная линия 40"/>
          <p:cNvCxnSpPr/>
          <p:nvPr/>
        </p:nvCxnSpPr>
        <p:spPr>
          <a:xfrm>
            <a:off x="3071802" y="2285992"/>
            <a:ext cx="150019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785926"/>
            <a:ext cx="178596" cy="428629"/>
          </a:xfrm>
          <a:prstGeom prst="rect">
            <a:avLst/>
          </a:prstGeom>
          <a:noFill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071810"/>
            <a:ext cx="642942" cy="674053"/>
          </a:xfrm>
          <a:prstGeom prst="rect">
            <a:avLst/>
          </a:prstGeom>
          <a:noFill/>
        </p:spPr>
      </p:pic>
      <p:cxnSp>
        <p:nvCxnSpPr>
          <p:cNvPr id="45" name="Прямая соединительная линия 44"/>
          <p:cNvCxnSpPr/>
          <p:nvPr/>
        </p:nvCxnSpPr>
        <p:spPr>
          <a:xfrm>
            <a:off x="3000364" y="3714752"/>
            <a:ext cx="78581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571876"/>
            <a:ext cx="190500" cy="342900"/>
          </a:xfrm>
          <a:prstGeom prst="rect">
            <a:avLst/>
          </a:prstGeom>
          <a:noFill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714752"/>
            <a:ext cx="718349" cy="417106"/>
          </a:xfrm>
          <a:prstGeom prst="rect">
            <a:avLst/>
          </a:prstGeom>
          <a:noFill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429000"/>
            <a:ext cx="590550" cy="619125"/>
          </a:xfrm>
          <a:prstGeom prst="rect">
            <a:avLst/>
          </a:prstGeom>
          <a:noFill/>
        </p:spPr>
      </p:pic>
      <p:sp>
        <p:nvSpPr>
          <p:cNvPr id="49" name="Овал 48"/>
          <p:cNvSpPr/>
          <p:nvPr/>
        </p:nvSpPr>
        <p:spPr>
          <a:xfrm>
            <a:off x="2500298" y="2071678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2500298" y="3571876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5857884" y="2071678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5786446" y="3571876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5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57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57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5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7"/>
                  </p:tgtEl>
                </p:cond>
              </p:nextCondLst>
            </p:seq>
          </p:childTnLst>
        </p:cTn>
      </p:par>
    </p:tnLst>
    <p:bldLst>
      <p:bldP spid="115720" grpId="0" animBg="1"/>
      <p:bldP spid="115720" grpId="1" animBg="1"/>
      <p:bldP spid="115721" grpId="0" animBg="1"/>
      <p:bldP spid="115722" grpId="0" animBg="1"/>
      <p:bldP spid="1157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246563" y="357346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/>
              <a:t> </a:t>
            </a:r>
          </a:p>
        </p:txBody>
      </p:sp>
      <p:sp>
        <p:nvSpPr>
          <p:cNvPr id="11673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35375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167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167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80288" y="61658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1167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61658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11674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504825" cy="5032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0" y="4797425"/>
            <a:ext cx="2160588" cy="576263"/>
          </a:xfrm>
          <a:prstGeom prst="wedgeEllipseCallout">
            <a:avLst>
              <a:gd name="adj1" fmla="val 25606"/>
              <a:gd name="adj2" fmla="val 184986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7878763" y="2925763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</a:t>
            </a:r>
          </a:p>
        </p:txBody>
      </p:sp>
      <p:sp>
        <p:nvSpPr>
          <p:cNvPr id="116747" name="AutoShape 11"/>
          <p:cNvSpPr>
            <a:spLocks noChangeArrowheads="1"/>
          </p:cNvSpPr>
          <p:nvPr/>
        </p:nvSpPr>
        <p:spPr bwMode="auto">
          <a:xfrm>
            <a:off x="4211638" y="4868863"/>
            <a:ext cx="2232025" cy="649287"/>
          </a:xfrm>
          <a:prstGeom prst="wedgeEllipseCallout">
            <a:avLst>
              <a:gd name="adj1" fmla="val 32505"/>
              <a:gd name="adj2" fmla="val 15097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2268538" y="4868863"/>
            <a:ext cx="1944687" cy="720725"/>
          </a:xfrm>
          <a:prstGeom prst="wedgeEllipseCallout">
            <a:avLst>
              <a:gd name="adj1" fmla="val 20940"/>
              <a:gd name="adj2" fmla="val 129736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7840663" y="3717925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 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7740650" y="4510088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</a:t>
            </a: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740650" y="523081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 </a:t>
            </a:r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>
            <a:off x="6443663" y="4868863"/>
            <a:ext cx="2160587" cy="576262"/>
          </a:xfrm>
          <a:prstGeom prst="wedgeEllipseCallout">
            <a:avLst>
              <a:gd name="adj1" fmla="val 8560"/>
              <a:gd name="adj2" fmla="val 175620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142852"/>
            <a:ext cx="600079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071538" y="285728"/>
            <a:ext cx="566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333300"/>
                </a:solidFill>
              </a:rPr>
              <a:t>А = </a:t>
            </a:r>
            <a:r>
              <a:rPr lang="en-US" sz="2400" dirty="0" smtClean="0">
                <a:solidFill>
                  <a:srgbClr val="333300"/>
                </a:solidFill>
              </a:rPr>
              <a:t>   </a:t>
            </a:r>
            <a:r>
              <a:rPr lang="ru-RU" sz="2400" dirty="0" smtClean="0">
                <a:solidFill>
                  <a:srgbClr val="333300"/>
                </a:solidFill>
              </a:rPr>
              <a:t>          ;            В =</a:t>
            </a:r>
            <a:r>
              <a:rPr lang="en-US" sz="2400" dirty="0" smtClean="0">
                <a:solidFill>
                  <a:srgbClr val="333300"/>
                </a:solidFill>
              </a:rPr>
              <a:t>  </a:t>
            </a:r>
            <a:r>
              <a:rPr lang="ru-RU" sz="2400" dirty="0" smtClean="0">
                <a:solidFill>
                  <a:srgbClr val="333300"/>
                </a:solidFill>
              </a:rPr>
              <a:t> </a:t>
            </a:r>
            <a:r>
              <a:rPr lang="en-US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 smtClean="0">
                <a:solidFill>
                  <a:srgbClr val="333300"/>
                </a:solidFill>
              </a:rPr>
              <a:t>;            С =</a:t>
            </a:r>
            <a:r>
              <a:rPr lang="en-US" sz="2400" dirty="0" smtClean="0">
                <a:solidFill>
                  <a:srgbClr val="333300"/>
                </a:solidFill>
              </a:rPr>
              <a:t>               .</a:t>
            </a:r>
            <a:r>
              <a:rPr lang="ru-RU" sz="2400" dirty="0" smtClean="0">
                <a:solidFill>
                  <a:srgbClr val="333300"/>
                </a:solidFill>
              </a:rPr>
              <a:t>  </a:t>
            </a:r>
            <a:endParaRPr lang="ru-RU" sz="2400" dirty="0">
              <a:solidFill>
                <a:srgbClr val="333300"/>
              </a:solidFill>
            </a:endParaRP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14290"/>
            <a:ext cx="785818" cy="823842"/>
          </a:xfrm>
          <a:prstGeom prst="rect">
            <a:avLst/>
          </a:prstGeom>
          <a:noFill/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85728"/>
            <a:ext cx="202407" cy="485776"/>
          </a:xfrm>
          <a:prstGeom prst="rect">
            <a:avLst/>
          </a:prstGeom>
          <a:noFill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85728"/>
            <a:ext cx="861225" cy="500066"/>
          </a:xfrm>
          <a:prstGeom prst="rect">
            <a:avLst/>
          </a:prstGeom>
          <a:noFill/>
        </p:spPr>
      </p:pic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571736" y="1571612"/>
            <a:ext cx="2357454" cy="1271590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0034" y="1571612"/>
            <a:ext cx="1500198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2714612" y="3286124"/>
            <a:ext cx="2357454" cy="1271590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5715008" y="3286124"/>
            <a:ext cx="2357454" cy="1271590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5643570" y="1714488"/>
            <a:ext cx="2357454" cy="1271590"/>
          </a:xfrm>
          <a:prstGeom prst="round2DiagRect">
            <a:avLst>
              <a:gd name="adj1" fmla="val 0"/>
              <a:gd name="adj2" fmla="val 50000"/>
            </a:avLst>
          </a:prstGeom>
          <a:gradFill flip="none" rotWithShape="1">
            <a:gsLst>
              <a:gs pos="100000">
                <a:schemeClr val="accent5">
                  <a:lumMod val="20000"/>
                  <a:lumOff val="80000"/>
                  <a:alpha val="20000"/>
                </a:schemeClr>
              </a:gs>
              <a:gs pos="77000">
                <a:srgbClr val="339966"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85926"/>
            <a:ext cx="981077" cy="87356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357562"/>
            <a:ext cx="642942" cy="674053"/>
          </a:xfrm>
          <a:prstGeom prst="rect">
            <a:avLst/>
          </a:prstGeom>
          <a:noFill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000504"/>
            <a:ext cx="718349" cy="417106"/>
          </a:xfrm>
          <a:prstGeom prst="rect">
            <a:avLst/>
          </a:prstGeom>
          <a:noFill/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3214678" y="4000504"/>
            <a:ext cx="714380" cy="1588"/>
          </a:xfrm>
          <a:prstGeom prst="line">
            <a:avLst/>
          </a:prstGeom>
          <a:ln w="19050">
            <a:solidFill>
              <a:srgbClr val="3514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857628"/>
            <a:ext cx="190500" cy="342900"/>
          </a:xfrm>
          <a:prstGeom prst="rect">
            <a:avLst/>
          </a:prstGeom>
          <a:noFill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714752"/>
            <a:ext cx="590550" cy="619125"/>
          </a:xfrm>
          <a:prstGeom prst="rect">
            <a:avLst/>
          </a:prstGeom>
          <a:noFill/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643314"/>
            <a:ext cx="1485900" cy="619125"/>
          </a:xfrm>
          <a:prstGeom prst="rect">
            <a:avLst/>
          </a:prstGeom>
          <a:noFill/>
        </p:spPr>
      </p:pic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785926"/>
            <a:ext cx="642942" cy="674053"/>
          </a:xfrm>
          <a:prstGeom prst="rect">
            <a:avLst/>
          </a:prstGeom>
          <a:noFill/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928802"/>
            <a:ext cx="190500" cy="342900"/>
          </a:xfrm>
          <a:prstGeom prst="rect">
            <a:avLst/>
          </a:prstGeom>
          <a:noFill/>
        </p:spPr>
      </p:pic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857364"/>
            <a:ext cx="178596" cy="428629"/>
          </a:xfrm>
          <a:prstGeom prst="rect">
            <a:avLst/>
          </a:prstGeom>
          <a:noFill/>
        </p:spPr>
      </p:pic>
      <p:cxnSp>
        <p:nvCxnSpPr>
          <p:cNvPr id="49" name="Прямая соединительная линия 48"/>
          <p:cNvCxnSpPr/>
          <p:nvPr/>
        </p:nvCxnSpPr>
        <p:spPr>
          <a:xfrm>
            <a:off x="6072198" y="2428868"/>
            <a:ext cx="1500198" cy="1588"/>
          </a:xfrm>
          <a:prstGeom prst="line">
            <a:avLst/>
          </a:prstGeom>
          <a:ln w="190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428868"/>
            <a:ext cx="718349" cy="417106"/>
          </a:xfrm>
          <a:prstGeom prst="rect">
            <a:avLst/>
          </a:prstGeom>
          <a:noFill/>
        </p:spPr>
      </p:pic>
      <p:pic>
        <p:nvPicPr>
          <p:cNvPr id="5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643050"/>
            <a:ext cx="642942" cy="674053"/>
          </a:xfrm>
          <a:prstGeom prst="rect">
            <a:avLst/>
          </a:prstGeom>
          <a:noFill/>
        </p:spPr>
      </p:pic>
      <p:cxnSp>
        <p:nvCxnSpPr>
          <p:cNvPr id="52" name="Прямая соединительная линия 51"/>
          <p:cNvCxnSpPr/>
          <p:nvPr/>
        </p:nvCxnSpPr>
        <p:spPr>
          <a:xfrm>
            <a:off x="3143240" y="2285992"/>
            <a:ext cx="714380" cy="1588"/>
          </a:xfrm>
          <a:prstGeom prst="line">
            <a:avLst/>
          </a:prstGeom>
          <a:ln w="19050">
            <a:solidFill>
              <a:srgbClr val="3514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285992"/>
            <a:ext cx="718349" cy="417106"/>
          </a:xfrm>
          <a:prstGeom prst="rect">
            <a:avLst/>
          </a:prstGeom>
          <a:noFill/>
        </p:spPr>
      </p:pic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143116"/>
            <a:ext cx="190500" cy="342900"/>
          </a:xfrm>
          <a:prstGeom prst="rect">
            <a:avLst/>
          </a:prstGeom>
          <a:noFill/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071678"/>
            <a:ext cx="178595" cy="428628"/>
          </a:xfrm>
          <a:prstGeom prst="rect">
            <a:avLst/>
          </a:prstGeom>
          <a:noFill/>
        </p:spPr>
      </p:pic>
      <p:sp>
        <p:nvSpPr>
          <p:cNvPr id="56" name="Овал 55"/>
          <p:cNvSpPr/>
          <p:nvPr/>
        </p:nvSpPr>
        <p:spPr>
          <a:xfrm>
            <a:off x="2643174" y="2000240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2786050" y="3786190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5643570" y="2214554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5786446" y="3714752"/>
            <a:ext cx="35719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6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6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6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2"/>
                  </p:tgtEl>
                </p:cond>
              </p:nextCondLst>
            </p:seq>
          </p:childTnLst>
        </p:cTn>
      </p:par>
    </p:tnLst>
    <p:bldLst>
      <p:bldP spid="116745" grpId="0" animBg="1"/>
      <p:bldP spid="116745" grpId="1" animBg="1"/>
      <p:bldP spid="116748" grpId="0" animBg="1"/>
      <p:bldP spid="116752" grpId="0" animBg="1"/>
      <p:bldP spid="11675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428596" y="1571612"/>
            <a:ext cx="2928958" cy="1500198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143636" y="1571612"/>
            <a:ext cx="2786082" cy="1500198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3000364" y="571480"/>
            <a:ext cx="3571900" cy="1428760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14348" y="142852"/>
            <a:ext cx="7234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Преобразования многоэтажной дроби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714356"/>
            <a:ext cx="223838" cy="561975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357298"/>
            <a:ext cx="357191" cy="549762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86116" y="1285860"/>
            <a:ext cx="428628" cy="1588"/>
          </a:xfrm>
          <a:prstGeom prst="line">
            <a:avLst/>
          </a:prstGeom>
          <a:ln w="19050">
            <a:solidFill>
              <a:schemeClr val="accent3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Выгнутая вниз стрелка 12"/>
          <p:cNvSpPr/>
          <p:nvPr/>
        </p:nvSpPr>
        <p:spPr>
          <a:xfrm rot="16200000">
            <a:off x="3607587" y="1035827"/>
            <a:ext cx="1000132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3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16200000">
            <a:off x="3750463" y="1107265"/>
            <a:ext cx="428628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3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01887" y="1142984"/>
            <a:ext cx="341563" cy="428628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785794"/>
            <a:ext cx="785817" cy="58129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57752" y="1357298"/>
            <a:ext cx="785818" cy="1588"/>
          </a:xfrm>
          <a:prstGeom prst="line">
            <a:avLst/>
          </a:prstGeom>
          <a:ln w="19050">
            <a:solidFill>
              <a:schemeClr val="accent3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071546"/>
            <a:ext cx="500066" cy="628650"/>
          </a:xfrm>
          <a:prstGeom prst="rect">
            <a:avLst/>
          </a:prstGeom>
          <a:noFill/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9" y="1142984"/>
            <a:ext cx="341563" cy="428628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428736"/>
            <a:ext cx="171450" cy="381000"/>
          </a:xfrm>
          <a:prstGeom prst="rect">
            <a:avLst/>
          </a:prstGeom>
          <a:noFill/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357430"/>
            <a:ext cx="285752" cy="628650"/>
          </a:xfrm>
          <a:prstGeom prst="rect">
            <a:avLst/>
          </a:prstGeom>
          <a:noFill/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71472" y="2285992"/>
            <a:ext cx="428628" cy="1588"/>
          </a:xfrm>
          <a:prstGeom prst="line">
            <a:avLst/>
          </a:prstGeom>
          <a:ln w="19050">
            <a:solidFill>
              <a:schemeClr val="accent3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928802"/>
            <a:ext cx="214314" cy="381000"/>
          </a:xfrm>
          <a:prstGeom prst="rect">
            <a:avLst/>
          </a:prstGeom>
          <a:noFill/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024053"/>
            <a:ext cx="285752" cy="476253"/>
          </a:xfrm>
          <a:prstGeom prst="rect">
            <a:avLst/>
          </a:prstGeom>
          <a:noFill/>
        </p:spPr>
      </p:pic>
      <p:pic>
        <p:nvPicPr>
          <p:cNvPr id="42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357430"/>
            <a:ext cx="285752" cy="628650"/>
          </a:xfrm>
          <a:prstGeom prst="rect">
            <a:avLst/>
          </a:prstGeom>
          <a:noFill/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1428728" y="2285992"/>
            <a:ext cx="428628" cy="1588"/>
          </a:xfrm>
          <a:prstGeom prst="line">
            <a:avLst/>
          </a:prstGeom>
          <a:ln w="19050">
            <a:solidFill>
              <a:schemeClr val="accent3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071678"/>
            <a:ext cx="285752" cy="476253"/>
          </a:xfrm>
          <a:prstGeom prst="rect">
            <a:avLst/>
          </a:prstGeom>
          <a:noFill/>
        </p:spPr>
      </p:pic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643050"/>
            <a:ext cx="171450" cy="628650"/>
          </a:xfrm>
          <a:prstGeom prst="rect">
            <a:avLst/>
          </a:prstGeom>
          <a:noFill/>
        </p:spPr>
      </p:pic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5" name="Picture 2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000240"/>
            <a:ext cx="428628" cy="628650"/>
          </a:xfrm>
          <a:prstGeom prst="rect">
            <a:avLst/>
          </a:prstGeom>
          <a:noFill/>
        </p:spPr>
      </p:pic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8" name="Picture 3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2000240"/>
            <a:ext cx="428625" cy="628650"/>
          </a:xfrm>
          <a:prstGeom prst="rect">
            <a:avLst/>
          </a:prstGeom>
          <a:noFill/>
        </p:spPr>
      </p:pic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071678"/>
            <a:ext cx="285752" cy="476253"/>
          </a:xfrm>
          <a:prstGeom prst="rect">
            <a:avLst/>
          </a:prstGeom>
          <a:noFill/>
        </p:spPr>
      </p:pic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1" name="Picture 3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643050"/>
            <a:ext cx="214314" cy="628650"/>
          </a:xfrm>
          <a:prstGeom prst="rect">
            <a:avLst/>
          </a:prstGeom>
          <a:noFill/>
        </p:spPr>
      </p:pic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4" name="Picture 3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2357430"/>
            <a:ext cx="357190" cy="628650"/>
          </a:xfrm>
          <a:prstGeom prst="rect">
            <a:avLst/>
          </a:prstGeom>
          <a:noFill/>
        </p:spPr>
      </p:pic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7429520" y="2285992"/>
            <a:ext cx="428628" cy="1588"/>
          </a:xfrm>
          <a:prstGeom prst="line">
            <a:avLst/>
          </a:prstGeom>
          <a:ln w="19050">
            <a:solidFill>
              <a:schemeClr val="accent3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071678"/>
            <a:ext cx="285752" cy="476253"/>
          </a:xfrm>
          <a:prstGeom prst="rect">
            <a:avLst/>
          </a:prstGeom>
          <a:noFill/>
        </p:spPr>
      </p:pic>
      <p:pic>
        <p:nvPicPr>
          <p:cNvPr id="64" name="Picture 3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643050"/>
            <a:ext cx="214314" cy="628650"/>
          </a:xfrm>
          <a:prstGeom prst="rect">
            <a:avLst/>
          </a:prstGeom>
          <a:noFill/>
        </p:spPr>
      </p:pic>
      <p:cxnSp>
        <p:nvCxnSpPr>
          <p:cNvPr id="65" name="Прямая соединительная линия 64"/>
          <p:cNvCxnSpPr/>
          <p:nvPr/>
        </p:nvCxnSpPr>
        <p:spPr>
          <a:xfrm>
            <a:off x="6572264" y="2285992"/>
            <a:ext cx="428628" cy="1588"/>
          </a:xfrm>
          <a:prstGeom prst="line">
            <a:avLst/>
          </a:prstGeom>
          <a:ln w="19050">
            <a:solidFill>
              <a:schemeClr val="accent3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67" name="Picture 3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357430"/>
            <a:ext cx="285752" cy="381000"/>
          </a:xfrm>
          <a:prstGeom prst="rect">
            <a:avLst/>
          </a:prstGeom>
          <a:noFill/>
        </p:spPr>
      </p:pic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28596" y="3286124"/>
            <a:ext cx="4214842" cy="3357586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4929190" y="3286124"/>
            <a:ext cx="3929090" cy="3357586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0" name="Picture 4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357562"/>
            <a:ext cx="171450" cy="628650"/>
          </a:xfrm>
          <a:prstGeom prst="rect">
            <a:avLst/>
          </a:prstGeom>
          <a:noFill/>
        </p:spPr>
      </p:pic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3" name="Picture 4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071942"/>
            <a:ext cx="171450" cy="628650"/>
          </a:xfrm>
          <a:prstGeom prst="rect">
            <a:avLst/>
          </a:prstGeom>
          <a:noFill/>
        </p:spPr>
      </p:pic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6" name="Picture 4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2"/>
            <a:ext cx="180975" cy="685800"/>
          </a:xfrm>
          <a:prstGeom prst="rect">
            <a:avLst/>
          </a:prstGeom>
          <a:noFill/>
        </p:spPr>
      </p:pic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9" name="Picture 5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572140"/>
            <a:ext cx="171450" cy="733425"/>
          </a:xfrm>
          <a:prstGeom prst="rect">
            <a:avLst/>
          </a:prstGeom>
          <a:noFill/>
        </p:spPr>
      </p:pic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714348" y="4714884"/>
            <a:ext cx="857256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714348" y="4000504"/>
            <a:ext cx="419104" cy="952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714348" y="5500702"/>
            <a:ext cx="419104" cy="952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Выгнутая вниз стрелка 94"/>
          <p:cNvSpPr/>
          <p:nvPr/>
        </p:nvSpPr>
        <p:spPr>
          <a:xfrm rot="16200000">
            <a:off x="892943" y="3750471"/>
            <a:ext cx="1143008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7" name="Выгнутая вниз стрелка 96"/>
          <p:cNvSpPr/>
          <p:nvPr/>
        </p:nvSpPr>
        <p:spPr>
          <a:xfrm rot="16200000">
            <a:off x="1107257" y="3821909"/>
            <a:ext cx="428628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8" name="Выгнутая вниз стрелка 97"/>
          <p:cNvSpPr/>
          <p:nvPr/>
        </p:nvSpPr>
        <p:spPr>
          <a:xfrm rot="16200000">
            <a:off x="821505" y="5250669"/>
            <a:ext cx="1285884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9" name="Выгнутая вниз стрелка 98"/>
          <p:cNvSpPr/>
          <p:nvPr/>
        </p:nvSpPr>
        <p:spPr>
          <a:xfrm rot="16200000">
            <a:off x="1107257" y="5322107"/>
            <a:ext cx="428628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85918" y="4500570"/>
            <a:ext cx="285752" cy="476253"/>
          </a:xfrm>
          <a:prstGeom prst="rect">
            <a:avLst/>
          </a:prstGeom>
          <a:noFill/>
        </p:spPr>
      </p:pic>
      <p:cxnSp>
        <p:nvCxnSpPr>
          <p:cNvPr id="102" name="Прямая соединительная линия 101"/>
          <p:cNvCxnSpPr/>
          <p:nvPr/>
        </p:nvCxnSpPr>
        <p:spPr>
          <a:xfrm>
            <a:off x="2143108" y="4714884"/>
            <a:ext cx="857256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2285984" y="3643314"/>
            <a:ext cx="57150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3a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285984" y="4143380"/>
            <a:ext cx="57150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2х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285984" y="4857760"/>
            <a:ext cx="57150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5р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85984" y="5357826"/>
            <a:ext cx="57150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7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n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500430" y="4000504"/>
            <a:ext cx="1000132" cy="15001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21an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10px</a:t>
            </a:r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pic>
        <p:nvPicPr>
          <p:cNvPr id="108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40" y="4500570"/>
            <a:ext cx="285752" cy="476253"/>
          </a:xfrm>
          <a:prstGeom prst="rect">
            <a:avLst/>
          </a:prstGeom>
          <a:noFill/>
        </p:spPr>
      </p:pic>
      <p:cxnSp>
        <p:nvCxnSpPr>
          <p:cNvPr id="109" name="Прямая соединительная линия 108"/>
          <p:cNvCxnSpPr/>
          <p:nvPr/>
        </p:nvCxnSpPr>
        <p:spPr>
          <a:xfrm>
            <a:off x="3571868" y="4714884"/>
            <a:ext cx="857256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2214546" y="4071942"/>
            <a:ext cx="704856" cy="952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2214546" y="5286388"/>
            <a:ext cx="704856" cy="9524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429000"/>
            <a:ext cx="171450" cy="628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143380"/>
            <a:ext cx="171450" cy="6762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5143504" y="4071942"/>
            <a:ext cx="357190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000636"/>
            <a:ext cx="257175" cy="6286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5000628" y="4857760"/>
            <a:ext cx="642942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6446" y="4643446"/>
            <a:ext cx="285752" cy="476253"/>
          </a:xfrm>
          <a:prstGeom prst="rect">
            <a:avLst/>
          </a:prstGeom>
          <a:noFill/>
        </p:spPr>
      </p:pic>
      <p:sp>
        <p:nvSpPr>
          <p:cNvPr id="116" name="Выгнутая вниз стрелка 115"/>
          <p:cNvSpPr/>
          <p:nvPr/>
        </p:nvSpPr>
        <p:spPr>
          <a:xfrm rot="16200000">
            <a:off x="5107785" y="3821909"/>
            <a:ext cx="1143008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7" name="Выгнутая вниз стрелка 116"/>
          <p:cNvSpPr/>
          <p:nvPr/>
        </p:nvSpPr>
        <p:spPr>
          <a:xfrm rot="16200000">
            <a:off x="5429256" y="3857628"/>
            <a:ext cx="500066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6215074" y="4857760"/>
            <a:ext cx="857256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Picture 8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000636"/>
            <a:ext cx="257175" cy="628650"/>
          </a:xfrm>
          <a:prstGeom prst="rect">
            <a:avLst/>
          </a:prstGeom>
          <a:noFill/>
        </p:spPr>
      </p:pic>
      <p:sp>
        <p:nvSpPr>
          <p:cNvPr id="120" name="Прямоугольник 119"/>
          <p:cNvSpPr/>
          <p:nvPr/>
        </p:nvSpPr>
        <p:spPr>
          <a:xfrm>
            <a:off x="6286512" y="3857628"/>
            <a:ext cx="57150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3a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286512" y="4357694"/>
            <a:ext cx="57150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2b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6215074" y="4286256"/>
            <a:ext cx="776294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Выгнутая вниз стрелка 122"/>
          <p:cNvSpPr/>
          <p:nvPr/>
        </p:nvSpPr>
        <p:spPr>
          <a:xfrm rot="16200000">
            <a:off x="6465107" y="4464851"/>
            <a:ext cx="1571636" cy="500066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5" name="Выгнутая вниз стрелка 124"/>
          <p:cNvSpPr/>
          <p:nvPr/>
        </p:nvSpPr>
        <p:spPr>
          <a:xfrm rot="16200000">
            <a:off x="6858016" y="4572008"/>
            <a:ext cx="642942" cy="357190"/>
          </a:xfrm>
          <a:prstGeom prst="curvedUpArrow">
            <a:avLst>
              <a:gd name="adj1" fmla="val 0"/>
              <a:gd name="adj2" fmla="val 29000"/>
              <a:gd name="adj3" fmla="val 23512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72396" y="4643446"/>
            <a:ext cx="285752" cy="476253"/>
          </a:xfrm>
          <a:prstGeom prst="rect">
            <a:avLst/>
          </a:prstGeom>
          <a:noFill/>
        </p:spPr>
      </p:pic>
      <p:sp>
        <p:nvSpPr>
          <p:cNvPr id="127" name="Прямоугольник 126"/>
          <p:cNvSpPr/>
          <p:nvPr/>
        </p:nvSpPr>
        <p:spPr>
          <a:xfrm>
            <a:off x="7929586" y="4143380"/>
            <a:ext cx="857256" cy="15001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3an</a:t>
            </a:r>
          </a:p>
          <a:p>
            <a:pPr algn="ctr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2bm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8001024" y="4857760"/>
            <a:ext cx="642942" cy="158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Овал 130"/>
          <p:cNvSpPr/>
          <p:nvPr/>
        </p:nvSpPr>
        <p:spPr>
          <a:xfrm>
            <a:off x="8643966" y="3214686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285720" y="3143248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8643966" y="1428736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285720" y="1428736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2786050" y="500042"/>
            <a:ext cx="357190" cy="3571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DBE5F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290</Words>
  <PresentationFormat>Экран (4:3)</PresentationFormat>
  <Paragraphs>191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Многоэтажные дроби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Многоэтажные дроби    </dc:title>
  <dc:creator>Тимчик</dc:creator>
  <cp:lastModifiedBy>андрей</cp:lastModifiedBy>
  <cp:revision>65</cp:revision>
  <dcterms:created xsi:type="dcterms:W3CDTF">2011-01-23T09:50:30Z</dcterms:created>
  <dcterms:modified xsi:type="dcterms:W3CDTF">2011-01-29T16:51:49Z</dcterms:modified>
</cp:coreProperties>
</file>