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25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63773-13B9-4800-8DDB-934B47053ECF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79135-30E6-42A1-93EC-C2126AA665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9"/>
            <a:ext cx="857256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А3 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Повторение выразительных средств.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Укажите предложение, в котором нет метафоры:</a:t>
            </a: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1.Крепнет мощь человеческая и земная, распрямляет крылья живая жизнь…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2.Я стал на углу площадки, крепко упершись левой ногой в камень 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3.Не покинет ли нас доброта навсегда?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4.Они сливаются в богатырскую симфонию, исполняемую огромным оркестром из труб золотых куполов Кремля.</a:t>
            </a: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5357826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2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Использованные интернет-ресурсы: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35729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http://www.pycckoeslovo.ru/2008-05-11-21-53-42/136-2011-09-22-08-49-03.html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000240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http://otvety.google.ru/otvety/thread?tid=4f24e62a6db0fca5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3214686"/>
            <a:ext cx="73581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Литература: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1.«Подготовка к ГИА-2012» под редакцией Н.А.Сениной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«Подготовка к итоговой аттестации»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 редакцией Н.А.Сениной ,2009г.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00042"/>
            <a:ext cx="87154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Укажите предложение, в котором есть сравнение:</a:t>
            </a: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1.Я провёл к красным гроздьям голубоватые ветки.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2.Вдруг вышло солнце, тронутые морозцем рябинки засветились насквозь.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Нужно быстрей, пока ещё кому-нибудь не пришло в голову нарисовать рябинку.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4.Рябинка стояла нарядная, словно невеста.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500570"/>
            <a:ext cx="8572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357166"/>
            <a:ext cx="80724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Напишите номер предложения, в котором средством выразительности является эпитет:</a:t>
            </a:r>
          </a:p>
          <a:p>
            <a:endParaRPr lang="ru-RU" sz="28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1.Человеческая личность закладывается в детстве, от детских впечатлений во многом зависит, каким станет человек.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2.Вот почему так важно сохранить исторический облик города.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3.Я люблю собак потому, что они верные друзья.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4.Три дня Томка лежал в углу, не притрагиваясь к еде.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557214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3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00042"/>
            <a:ext cx="87868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Укажите предложение, в котором нет олицетворения: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1.Зимой лес засыпает, а пробуждается только с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первыми лучами весеннего солнца.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2.Бегут весенние ручьи, весна стучится в каждый дом!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3.О чем воет ночной ветер, почему не дает мне спать?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4.Всю дорогу до Москвы пёс неожиданно тихо сидел.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714884"/>
            <a:ext cx="8786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4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357298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1.И листочки бегут по дорожке, словно жёлтые мышки от кошки…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309146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2.Из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мрака куст ползёт, мохнатей медвежонка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928934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3.Замрёшь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берегу лужи, словно скала в небесах тебя держит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48" y="4000504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4.Чёрные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брови, как траурный бархат, оттеняли его побледневшие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357166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Какое средство выразительности использовано в предложениях?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57214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сравнение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667334"/>
            <a:ext cx="371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Румяная заря.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Ангельский свет.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Быстрые мысли.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Человек-кран.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Золотой человек.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Человек-компьютер.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Чудесный вечер.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Поющий костер.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428604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 средство выразительности в словосочетаниях: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185736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эпитет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357166"/>
            <a:ext cx="87868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Найдите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средство выразительности, использованное в предложении?</a:t>
            </a:r>
          </a:p>
          <a:p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От моря до моря, от края до края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учим и пестуем младшего брата,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бабочки, в солнечном свете играя,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Садятся на лысое темя Сократа.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                                 (Н.Заболоцкий)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143512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2928934"/>
            <a:ext cx="542928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1.Определите средство выразительности(выделенные словосочетания):</a:t>
            </a:r>
          </a:p>
          <a:p>
            <a:r>
              <a:rPr lang="ru-RU" sz="2800" dirty="0" smtClean="0"/>
              <a:t>И </a:t>
            </a:r>
            <a:r>
              <a:rPr lang="ru-RU" sz="2800" dirty="0"/>
              <a:t>вот </a:t>
            </a:r>
            <a:r>
              <a:rPr lang="ru-RU" sz="2800" b="1" i="1" dirty="0"/>
              <a:t>начинают шептаться</a:t>
            </a:r>
            <a:r>
              <a:rPr lang="ru-RU" sz="2800" i="1" dirty="0"/>
              <a:t> </a:t>
            </a:r>
            <a:r>
              <a:rPr lang="ru-RU" sz="2800" dirty="0"/>
              <a:t>между собой </a:t>
            </a:r>
            <a:r>
              <a:rPr lang="ru-RU" sz="2800" b="1" i="1" dirty="0"/>
              <a:t>деревья</a:t>
            </a:r>
            <a:r>
              <a:rPr lang="ru-RU" sz="2800" dirty="0"/>
              <a:t>: берёза белая с другой берёзой белой издали </a:t>
            </a:r>
            <a:r>
              <a:rPr lang="ru-RU" sz="2800" b="1" i="1" dirty="0"/>
              <a:t>перекликаются</a:t>
            </a:r>
            <a:r>
              <a:rPr lang="ru-RU" sz="2800" dirty="0"/>
              <a:t>; </a:t>
            </a:r>
            <a:r>
              <a:rPr lang="ru-RU" sz="2800" b="1" i="1" dirty="0"/>
              <a:t>осинка</a:t>
            </a:r>
            <a:r>
              <a:rPr lang="ru-RU" sz="2800" dirty="0"/>
              <a:t> молодая </a:t>
            </a:r>
            <a:r>
              <a:rPr lang="ru-RU" sz="2800" b="1" i="1" dirty="0"/>
              <a:t>вышла на поляну</a:t>
            </a:r>
            <a:r>
              <a:rPr lang="ru-RU" sz="2800" dirty="0"/>
              <a:t>, как зелёная свечка, и </a:t>
            </a:r>
            <a:r>
              <a:rPr lang="ru-RU" sz="2800" b="1" dirty="0"/>
              <a:t>зовёт к себе </a:t>
            </a:r>
            <a:r>
              <a:rPr lang="ru-RU" sz="2800" dirty="0"/>
              <a:t>такую же зелёную свечку-осинку, </a:t>
            </a:r>
            <a:r>
              <a:rPr lang="ru-RU" sz="2800" b="1" i="1" dirty="0"/>
              <a:t>помахивая веточкой</a:t>
            </a:r>
            <a:r>
              <a:rPr lang="ru-RU" sz="2800" i="1" dirty="0"/>
              <a:t>; </a:t>
            </a:r>
            <a:r>
              <a:rPr lang="ru-RU" sz="2800" b="1" i="1" dirty="0"/>
              <a:t>черёмуха</a:t>
            </a:r>
            <a:r>
              <a:rPr lang="ru-RU" sz="2800" i="1" dirty="0"/>
              <a:t> </a:t>
            </a:r>
            <a:r>
              <a:rPr lang="ru-RU" sz="2800" dirty="0"/>
              <a:t>черёмухе </a:t>
            </a:r>
            <a:r>
              <a:rPr lang="ru-RU" sz="2800" b="1" i="1" dirty="0"/>
              <a:t>подаёт ветку</a:t>
            </a:r>
            <a:r>
              <a:rPr lang="ru-RU" sz="2800" i="1" dirty="0"/>
              <a:t> </a:t>
            </a:r>
            <a:r>
              <a:rPr lang="ru-RU" sz="2800" dirty="0"/>
              <a:t>с раскрытыми почками</a:t>
            </a:r>
            <a:r>
              <a:rPr lang="ru-RU" sz="2800" dirty="0" smtClean="0"/>
              <a:t>.</a:t>
            </a:r>
          </a:p>
          <a:p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3929066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олицетворение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500570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2.Какое ещё средство выразительности здесь используется?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572140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 сравнение</a:t>
            </a:r>
            <a:endParaRPr lang="ru-RU" sz="2800" b="1" dirty="0">
              <a:solidFill>
                <a:srgbClr val="7030A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0034" y="2786058"/>
            <a:ext cx="278608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Соотнесите записи: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214422"/>
            <a:ext cx="90011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саду горит костёр                                       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рябины красной…   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Лёд неокрепший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речке студёной,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словно как тающий сахар,                     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лежит.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нельзя рябине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дубу перебраться,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нать, ей, сиротине,                                       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век одной качаться.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143240" y="1928802"/>
            <a:ext cx="4071966" cy="364333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428992" y="1500174"/>
            <a:ext cx="3571900" cy="17145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214678" y="3714752"/>
            <a:ext cx="3143272" cy="207170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419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20</cp:revision>
  <dcterms:created xsi:type="dcterms:W3CDTF">2012-04-08T15:44:29Z</dcterms:created>
  <dcterms:modified xsi:type="dcterms:W3CDTF">2012-04-08T19:07:50Z</dcterms:modified>
</cp:coreProperties>
</file>