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4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72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25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8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9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1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99592" y="321297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Чижова И.В.</a:t>
            </a:r>
            <a:br>
              <a:rPr lang="ru-RU" sz="3200" b="1" dirty="0" smtClean="0"/>
            </a:br>
            <a:r>
              <a:rPr lang="ru-RU" sz="3200" b="1" dirty="0" smtClean="0"/>
              <a:t>МОУ  гимназия</a:t>
            </a:r>
            <a:br>
              <a:rPr lang="ru-RU" sz="3200" b="1" dirty="0" smtClean="0"/>
            </a:br>
            <a:r>
              <a:rPr lang="ru-RU" sz="3200" b="1" dirty="0" smtClean="0"/>
              <a:t>г. Узловая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1259632" y="332656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800" b="1" dirty="0" smtClean="0">
                <a:solidFill>
                  <a:schemeClr val="tx1">
                    <a:lumMod val="95000"/>
                  </a:schemeClr>
                </a:solidFill>
              </a:rPr>
              <a:t>Падежи имён существительных </a:t>
            </a:r>
          </a:p>
          <a:p>
            <a:pPr algn="ctr"/>
            <a:r>
              <a:rPr lang="ru-RU" sz="4800" b="1" dirty="0" smtClean="0">
                <a:solidFill>
                  <a:schemeClr val="tx1">
                    <a:lumMod val="95000"/>
                  </a:schemeClr>
                </a:solidFill>
              </a:rPr>
              <a:t>2 склонения</a:t>
            </a:r>
            <a:endParaRPr lang="ru-RU" sz="4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1026" name="Picture 2" descr="C:\Users\Пользователь\Desktop\Для презент\Буратино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80528" y="1916832"/>
            <a:ext cx="3283564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Идут  из  села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3140968"/>
            <a:ext cx="1264851" cy="1564764"/>
          </a:xfrm>
          <a:prstGeom prst="rect">
            <a:avLst/>
          </a:prstGeom>
          <a:noFill/>
        </p:spPr>
      </p:pic>
      <p:sp>
        <p:nvSpPr>
          <p:cNvPr id="5" name="32-конечная звезда 4"/>
          <p:cNvSpPr/>
          <p:nvPr/>
        </p:nvSpPr>
        <p:spPr>
          <a:xfrm>
            <a:off x="97160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05172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313184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4355976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5652120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6804248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0ED37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Самолёт  пролетел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4509120"/>
            <a:ext cx="1264851" cy="1564764"/>
          </a:xfrm>
          <a:prstGeom prst="rect">
            <a:avLst/>
          </a:prstGeom>
          <a:noFill/>
        </p:spPr>
      </p:pic>
      <p:sp>
        <p:nvSpPr>
          <p:cNvPr id="5" name="32-конечная звезда 4"/>
          <p:cNvSpPr/>
          <p:nvPr/>
        </p:nvSpPr>
        <p:spPr>
          <a:xfrm>
            <a:off x="97160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05172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313184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4355976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5652120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6804248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0ED37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Вышел  за  село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4509120"/>
            <a:ext cx="1264851" cy="1564764"/>
          </a:xfrm>
          <a:prstGeom prst="rect">
            <a:avLst/>
          </a:prstGeom>
          <a:noFill/>
        </p:spPr>
      </p:pic>
      <p:sp>
        <p:nvSpPr>
          <p:cNvPr id="5" name="32-конечная звезда 4"/>
          <p:cNvSpPr/>
          <p:nvPr/>
        </p:nvSpPr>
        <p:spPr>
          <a:xfrm>
            <a:off x="97160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05172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313184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4355976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5652120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6804248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1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212976"/>
            <a:ext cx="1264851" cy="1564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0ED37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Купил  в  магазине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4509120"/>
            <a:ext cx="1264851" cy="1564764"/>
          </a:xfrm>
          <a:prstGeom prst="rect">
            <a:avLst/>
          </a:prstGeom>
          <a:noFill/>
        </p:spPr>
      </p:pic>
      <p:sp>
        <p:nvSpPr>
          <p:cNvPr id="5" name="32-конечная звезда 4"/>
          <p:cNvSpPr/>
          <p:nvPr/>
        </p:nvSpPr>
        <p:spPr>
          <a:xfrm>
            <a:off x="97160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05172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313184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4355976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5652120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6804248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1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2996952"/>
            <a:ext cx="1264851" cy="1564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0ED37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Опустился  аист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4509120"/>
            <a:ext cx="1264851" cy="1564764"/>
          </a:xfrm>
          <a:prstGeom prst="rect">
            <a:avLst/>
          </a:prstGeom>
          <a:noFill/>
        </p:spPr>
      </p:pic>
      <p:sp>
        <p:nvSpPr>
          <p:cNvPr id="5" name="32-конечная звезда 4"/>
          <p:cNvSpPr/>
          <p:nvPr/>
        </p:nvSpPr>
        <p:spPr>
          <a:xfrm>
            <a:off x="97160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05172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313184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4355976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5652120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6804248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7DF4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Влез  на  тополь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4509120"/>
            <a:ext cx="1264851" cy="1564764"/>
          </a:xfrm>
          <a:prstGeom prst="rect">
            <a:avLst/>
          </a:prstGeom>
          <a:noFill/>
        </p:spPr>
      </p:pic>
      <p:sp>
        <p:nvSpPr>
          <p:cNvPr id="5" name="32-конечная звезда 4"/>
          <p:cNvSpPr/>
          <p:nvPr/>
        </p:nvSpPr>
        <p:spPr>
          <a:xfrm>
            <a:off x="97160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05172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313184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4355976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5652120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6804248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7DF4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Кружили  над  болотом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3501008"/>
            <a:ext cx="1264851" cy="1564764"/>
          </a:xfrm>
          <a:prstGeom prst="rect">
            <a:avLst/>
          </a:prstGeom>
          <a:noFill/>
        </p:spPr>
      </p:pic>
      <p:sp>
        <p:nvSpPr>
          <p:cNvPr id="5" name="32-конечная звезда 4"/>
          <p:cNvSpPr/>
          <p:nvPr/>
        </p:nvSpPr>
        <p:spPr>
          <a:xfrm>
            <a:off x="97160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05172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313184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4355976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5652120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6804248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1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4149080"/>
            <a:ext cx="1264851" cy="1564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7DF4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Любит  виноград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3861048"/>
            <a:ext cx="1264851" cy="1564764"/>
          </a:xfrm>
          <a:prstGeom prst="rect">
            <a:avLst/>
          </a:prstGeom>
          <a:noFill/>
        </p:spPr>
      </p:pic>
      <p:sp>
        <p:nvSpPr>
          <p:cNvPr id="5" name="32-конечная звезда 4"/>
          <p:cNvSpPr/>
          <p:nvPr/>
        </p:nvSpPr>
        <p:spPr>
          <a:xfrm>
            <a:off x="97160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05172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313184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4355976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5652120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6804248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1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068960"/>
            <a:ext cx="1264851" cy="1564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7DF4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Прилетели  к  дому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3284984"/>
            <a:ext cx="1264851" cy="1564764"/>
          </a:xfrm>
          <a:prstGeom prst="rect">
            <a:avLst/>
          </a:prstGeom>
          <a:noFill/>
        </p:spPr>
      </p:pic>
      <p:sp>
        <p:nvSpPr>
          <p:cNvPr id="5" name="32-конечная звезда 4"/>
          <p:cNvSpPr/>
          <p:nvPr/>
        </p:nvSpPr>
        <p:spPr>
          <a:xfrm>
            <a:off x="97160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05172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313184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4355976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5652120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6804248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1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221088"/>
            <a:ext cx="1264851" cy="1564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7DF4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Сделал  для  брата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4005064"/>
            <a:ext cx="1264851" cy="1564764"/>
          </a:xfrm>
          <a:prstGeom prst="rect">
            <a:avLst/>
          </a:prstGeom>
          <a:noFill/>
        </p:spPr>
      </p:pic>
      <p:sp>
        <p:nvSpPr>
          <p:cNvPr id="5" name="32-конечная звезда 4"/>
          <p:cNvSpPr/>
          <p:nvPr/>
        </p:nvSpPr>
        <p:spPr>
          <a:xfrm>
            <a:off x="97160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05172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313184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4355976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5652120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6804248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1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3284984"/>
            <a:ext cx="1264851" cy="1564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7DF4A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Найди имена существительные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2 склонения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1556792"/>
            <a:ext cx="9284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кран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16216" y="1412776"/>
            <a:ext cx="10995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ручей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64288" y="2564904"/>
            <a:ext cx="1204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пашня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16216" y="3645024"/>
            <a:ext cx="13506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мелочь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9" name="Picture 2" descr="C:\Users\Пользователь\Desktop\Для презент\Буратино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31640" y="3645024"/>
            <a:ext cx="2203444" cy="275430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7236296" y="4437112"/>
            <a:ext cx="13224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ладонь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60032" y="2132856"/>
            <a:ext cx="18392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космонавт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60232" y="5445224"/>
            <a:ext cx="1145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метро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2492896"/>
            <a:ext cx="20225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мороженое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27584" y="3501008"/>
            <a:ext cx="957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сушь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536" y="4653136"/>
            <a:ext cx="1121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гараж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55776" y="3140968"/>
            <a:ext cx="1356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Наташа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31840" y="2276872"/>
            <a:ext cx="1416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калитка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15616" y="1772816"/>
            <a:ext cx="10967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озеро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0ED37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  <p:bldP spid="13" grpId="0"/>
      <p:bldP spid="17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Цветочной </a:t>
            </a:r>
            <a:r>
              <a:rPr lang="ru-RU" b="1" dirty="0" err="1" smtClean="0">
                <a:solidFill>
                  <a:schemeClr val="bg1"/>
                </a:solidFill>
              </a:rPr>
              <a:t>пыльц</a:t>
            </a:r>
            <a:r>
              <a:rPr lang="ru-RU" b="1" dirty="0" smtClean="0">
                <a:solidFill>
                  <a:schemeClr val="bg1"/>
                </a:solidFill>
              </a:rPr>
              <a:t>   </a:t>
            </a:r>
            <a:r>
              <a:rPr lang="ru-RU" b="1" dirty="0" err="1" smtClean="0">
                <a:solidFill>
                  <a:schemeClr val="bg1"/>
                </a:solidFill>
              </a:rPr>
              <a:t>й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3717032"/>
            <a:ext cx="1264851" cy="1564764"/>
          </a:xfrm>
          <a:prstGeom prst="rect">
            <a:avLst/>
          </a:prstGeom>
          <a:noFill/>
        </p:spPr>
      </p:pic>
      <p:pic>
        <p:nvPicPr>
          <p:cNvPr id="5" name="Picture 2" descr="C:\Users\Пользователь\Documents\Анимированные картинка\Ёлка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1700808"/>
            <a:ext cx="1966171" cy="2856731"/>
          </a:xfrm>
          <a:prstGeom prst="rect">
            <a:avLst/>
          </a:prstGeom>
          <a:noFill/>
        </p:spPr>
      </p:pic>
      <p:sp>
        <p:nvSpPr>
          <p:cNvPr id="6" name="Восьмиугольник 5"/>
          <p:cNvSpPr/>
          <p:nvPr/>
        </p:nvSpPr>
        <p:spPr>
          <a:xfrm>
            <a:off x="2051720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Восьмиугольник 6"/>
          <p:cNvSpPr/>
          <p:nvPr/>
        </p:nvSpPr>
        <p:spPr>
          <a:xfrm>
            <a:off x="7164288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3638" y="5445224"/>
            <a:ext cx="5661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О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80312" y="5445224"/>
            <a:ext cx="4603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Е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1017 L 0.46892 -0.734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" y="-3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Прекрасной  птиц   </a:t>
            </a:r>
            <a:r>
              <a:rPr lang="ru-RU" b="1" dirty="0" err="1" smtClean="0">
                <a:solidFill>
                  <a:schemeClr val="bg1"/>
                </a:solidFill>
              </a:rPr>
              <a:t>й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3717032"/>
            <a:ext cx="1264851" cy="1564764"/>
          </a:xfrm>
          <a:prstGeom prst="rect">
            <a:avLst/>
          </a:prstGeom>
          <a:noFill/>
        </p:spPr>
      </p:pic>
      <p:pic>
        <p:nvPicPr>
          <p:cNvPr id="5" name="Picture 2" descr="C:\Users\Пользователь\Documents\Анимированные картинка\Ёлка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1700808"/>
            <a:ext cx="1966171" cy="2856731"/>
          </a:xfrm>
          <a:prstGeom prst="rect">
            <a:avLst/>
          </a:prstGeom>
          <a:noFill/>
        </p:spPr>
      </p:pic>
      <p:sp>
        <p:nvSpPr>
          <p:cNvPr id="6" name="Восьмиугольник 5"/>
          <p:cNvSpPr/>
          <p:nvPr/>
        </p:nvSpPr>
        <p:spPr>
          <a:xfrm>
            <a:off x="2051720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Восьмиугольник 6"/>
          <p:cNvSpPr/>
          <p:nvPr/>
        </p:nvSpPr>
        <p:spPr>
          <a:xfrm>
            <a:off x="7164288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445224"/>
            <a:ext cx="5661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О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80312" y="5445224"/>
            <a:ext cx="4603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Е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6 0.00694 L -0.09601 -0.737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-37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Берёзовой  рощ   </a:t>
            </a:r>
            <a:r>
              <a:rPr lang="ru-RU" b="1" dirty="0" err="1" smtClean="0">
                <a:solidFill>
                  <a:schemeClr val="bg1"/>
                </a:solidFill>
              </a:rPr>
              <a:t>й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3717032"/>
            <a:ext cx="1264851" cy="1564764"/>
          </a:xfrm>
          <a:prstGeom prst="rect">
            <a:avLst/>
          </a:prstGeom>
          <a:noFill/>
        </p:spPr>
      </p:pic>
      <p:pic>
        <p:nvPicPr>
          <p:cNvPr id="5" name="Picture 2" descr="C:\Users\Пользователь\Documents\Анимированные картинка\Ёлка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1700808"/>
            <a:ext cx="1966171" cy="2856731"/>
          </a:xfrm>
          <a:prstGeom prst="rect">
            <a:avLst/>
          </a:prstGeom>
          <a:noFill/>
        </p:spPr>
      </p:pic>
      <p:sp>
        <p:nvSpPr>
          <p:cNvPr id="6" name="Восьмиугольник 5"/>
          <p:cNvSpPr/>
          <p:nvPr/>
        </p:nvSpPr>
        <p:spPr>
          <a:xfrm>
            <a:off x="2051720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Восьмиугольник 6"/>
          <p:cNvSpPr/>
          <p:nvPr/>
        </p:nvSpPr>
        <p:spPr>
          <a:xfrm>
            <a:off x="7164288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5373216"/>
            <a:ext cx="5661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О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08304" y="5445224"/>
            <a:ext cx="4603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Е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68085E-6 L -0.11823 -0.734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-3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  грустным  плач   м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9" y="3068960"/>
            <a:ext cx="1080120" cy="1336231"/>
          </a:xfrm>
          <a:prstGeom prst="rect">
            <a:avLst/>
          </a:prstGeom>
          <a:noFill/>
        </p:spPr>
      </p:pic>
      <p:pic>
        <p:nvPicPr>
          <p:cNvPr id="5" name="Picture 2" descr="C:\Users\Пользователь\Documents\Анимированные картинка\Ёлка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1772816"/>
            <a:ext cx="1966171" cy="2856731"/>
          </a:xfrm>
          <a:prstGeom prst="rect">
            <a:avLst/>
          </a:prstGeom>
          <a:noFill/>
        </p:spPr>
      </p:pic>
      <p:sp>
        <p:nvSpPr>
          <p:cNvPr id="6" name="Восьмиугольник 5"/>
          <p:cNvSpPr/>
          <p:nvPr/>
        </p:nvSpPr>
        <p:spPr>
          <a:xfrm>
            <a:off x="2051720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Восьмиугольник 6"/>
          <p:cNvSpPr/>
          <p:nvPr/>
        </p:nvSpPr>
        <p:spPr>
          <a:xfrm>
            <a:off x="7164288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5445224"/>
            <a:ext cx="5661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О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80312" y="5373216"/>
            <a:ext cx="4603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Е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10" name="Picture 2" descr="C:\Users\Пользователь\Documents\Анимированные картинка\Ёлка.gif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7545" y="1556793"/>
            <a:ext cx="1440160" cy="20924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68085E-6 L -0.10434 -0.734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3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Суп  с  </a:t>
            </a:r>
            <a:r>
              <a:rPr lang="ru-RU" b="1" dirty="0" err="1" smtClean="0">
                <a:solidFill>
                  <a:schemeClr val="bg1"/>
                </a:solidFill>
              </a:rPr>
              <a:t>лапш</a:t>
            </a:r>
            <a:r>
              <a:rPr lang="ru-RU" b="1" dirty="0" smtClean="0">
                <a:solidFill>
                  <a:schemeClr val="bg1"/>
                </a:solidFill>
              </a:rPr>
              <a:t>   </a:t>
            </a:r>
            <a:r>
              <a:rPr lang="ru-RU" b="1" dirty="0" err="1" smtClean="0">
                <a:solidFill>
                  <a:schemeClr val="bg1"/>
                </a:solidFill>
              </a:rPr>
              <a:t>й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79149" y="3140968"/>
            <a:ext cx="1264851" cy="1564764"/>
          </a:xfrm>
          <a:prstGeom prst="rect">
            <a:avLst/>
          </a:prstGeom>
          <a:noFill/>
        </p:spPr>
      </p:pic>
      <p:pic>
        <p:nvPicPr>
          <p:cNvPr id="5" name="Picture 2" descr="C:\Users\Пользователь\Documents\Анимированные картинка\Ёлка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1700808"/>
            <a:ext cx="1966171" cy="2856731"/>
          </a:xfrm>
          <a:prstGeom prst="rect">
            <a:avLst/>
          </a:prstGeom>
          <a:noFill/>
        </p:spPr>
      </p:pic>
      <p:sp>
        <p:nvSpPr>
          <p:cNvPr id="6" name="Восьмиугольник 5"/>
          <p:cNvSpPr/>
          <p:nvPr/>
        </p:nvSpPr>
        <p:spPr>
          <a:xfrm>
            <a:off x="2051720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Восьмиугольник 6"/>
          <p:cNvSpPr/>
          <p:nvPr/>
        </p:nvSpPr>
        <p:spPr>
          <a:xfrm>
            <a:off x="7164288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373216"/>
            <a:ext cx="5661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О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08304" y="5445224"/>
            <a:ext cx="4603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Е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10" name="Picture 2" descr="C:\Users\Пользователь\Documents\Анимированные картинка\Ёлка.gif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238719" y="1412777"/>
            <a:ext cx="1387684" cy="2016224"/>
          </a:xfrm>
          <a:prstGeom prst="rect">
            <a:avLst/>
          </a:prstGeom>
          <a:noFill/>
        </p:spPr>
      </p:pic>
      <p:pic>
        <p:nvPicPr>
          <p:cNvPr id="11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356992"/>
            <a:ext cx="1730503" cy="2140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29 0.00693 L 0.39237 -0.727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3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Пришёл  с  врач   м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3717032"/>
            <a:ext cx="1264851" cy="1564764"/>
          </a:xfrm>
          <a:prstGeom prst="rect">
            <a:avLst/>
          </a:prstGeom>
          <a:noFill/>
        </p:spPr>
      </p:pic>
      <p:pic>
        <p:nvPicPr>
          <p:cNvPr id="5" name="Picture 2" descr="C:\Users\Пользователь\Documents\Анимированные картинка\Ёлка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1700808"/>
            <a:ext cx="1966171" cy="2856731"/>
          </a:xfrm>
          <a:prstGeom prst="rect">
            <a:avLst/>
          </a:prstGeom>
          <a:noFill/>
        </p:spPr>
      </p:pic>
      <p:sp>
        <p:nvSpPr>
          <p:cNvPr id="6" name="Восьмиугольник 5"/>
          <p:cNvSpPr/>
          <p:nvPr/>
        </p:nvSpPr>
        <p:spPr>
          <a:xfrm>
            <a:off x="2051720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Восьмиугольник 6"/>
          <p:cNvSpPr/>
          <p:nvPr/>
        </p:nvSpPr>
        <p:spPr>
          <a:xfrm>
            <a:off x="7164288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59608" y="5373216"/>
            <a:ext cx="6944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 О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4288" y="5373216"/>
            <a:ext cx="7200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 Е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0.00693 L 0.4316 -0.727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" y="-3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  добрым  </a:t>
            </a:r>
            <a:r>
              <a:rPr lang="ru-RU" b="1" dirty="0" err="1" smtClean="0">
                <a:solidFill>
                  <a:schemeClr val="bg1"/>
                </a:solidFill>
              </a:rPr>
              <a:t>сердц</a:t>
            </a:r>
            <a:r>
              <a:rPr lang="ru-RU" b="1" dirty="0" smtClean="0">
                <a:solidFill>
                  <a:schemeClr val="bg1"/>
                </a:solidFill>
              </a:rPr>
              <a:t>   м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3717032"/>
            <a:ext cx="1264851" cy="1564764"/>
          </a:xfrm>
          <a:prstGeom prst="rect">
            <a:avLst/>
          </a:prstGeom>
          <a:noFill/>
        </p:spPr>
      </p:pic>
      <p:pic>
        <p:nvPicPr>
          <p:cNvPr id="5" name="Picture 2" descr="C:\Users\Пользователь\Documents\Анимированные картинка\Ёлка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1700808"/>
            <a:ext cx="1966171" cy="2856731"/>
          </a:xfrm>
          <a:prstGeom prst="rect">
            <a:avLst/>
          </a:prstGeom>
          <a:noFill/>
        </p:spPr>
      </p:pic>
      <p:sp>
        <p:nvSpPr>
          <p:cNvPr id="6" name="Восьмиугольник 5"/>
          <p:cNvSpPr/>
          <p:nvPr/>
        </p:nvSpPr>
        <p:spPr>
          <a:xfrm>
            <a:off x="2051720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Восьмиугольник 6"/>
          <p:cNvSpPr/>
          <p:nvPr/>
        </p:nvSpPr>
        <p:spPr>
          <a:xfrm>
            <a:off x="7164288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5445224"/>
            <a:ext cx="6944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 О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36296" y="5373216"/>
            <a:ext cx="7200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Е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0693 L -0.11024 -0.727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-3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Идти  с поклаж   </a:t>
            </a:r>
            <a:r>
              <a:rPr lang="ru-RU" b="1" dirty="0" err="1" smtClean="0">
                <a:solidFill>
                  <a:schemeClr val="bg1"/>
                </a:solidFill>
              </a:rPr>
              <a:t>й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3212976"/>
            <a:ext cx="1497677" cy="1852796"/>
          </a:xfrm>
          <a:prstGeom prst="rect">
            <a:avLst/>
          </a:prstGeom>
          <a:noFill/>
        </p:spPr>
      </p:pic>
      <p:pic>
        <p:nvPicPr>
          <p:cNvPr id="5" name="Picture 2" descr="C:\Users\Пользователь\Documents\Анимированные картинка\Ёлка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1772816"/>
            <a:ext cx="2329327" cy="3384376"/>
          </a:xfrm>
          <a:prstGeom prst="rect">
            <a:avLst/>
          </a:prstGeom>
          <a:noFill/>
        </p:spPr>
      </p:pic>
      <p:sp>
        <p:nvSpPr>
          <p:cNvPr id="6" name="Восьмиугольник 5"/>
          <p:cNvSpPr/>
          <p:nvPr/>
        </p:nvSpPr>
        <p:spPr>
          <a:xfrm>
            <a:off x="2051720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Восьмиугольник 6"/>
          <p:cNvSpPr/>
          <p:nvPr/>
        </p:nvSpPr>
        <p:spPr>
          <a:xfrm>
            <a:off x="7164288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5445224"/>
            <a:ext cx="7301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 О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36296" y="5445224"/>
            <a:ext cx="6387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Е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0717 L -0.12934 -0.737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" y="-3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Следить  за  </a:t>
            </a:r>
            <a:r>
              <a:rPr lang="ru-RU" b="1" dirty="0" err="1" smtClean="0">
                <a:solidFill>
                  <a:schemeClr val="bg1"/>
                </a:solidFill>
              </a:rPr>
              <a:t>скворц</a:t>
            </a:r>
            <a:r>
              <a:rPr lang="ru-RU" b="1" dirty="0" smtClean="0">
                <a:solidFill>
                  <a:schemeClr val="bg1"/>
                </a:solidFill>
              </a:rPr>
              <a:t>   м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3717032"/>
            <a:ext cx="1264851" cy="1564764"/>
          </a:xfrm>
          <a:prstGeom prst="rect">
            <a:avLst/>
          </a:prstGeom>
          <a:noFill/>
        </p:spPr>
      </p:pic>
      <p:pic>
        <p:nvPicPr>
          <p:cNvPr id="5" name="Picture 2" descr="C:\Users\Пользователь\Documents\Анимированные картинка\Ёлка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1700808"/>
            <a:ext cx="1966171" cy="2856731"/>
          </a:xfrm>
          <a:prstGeom prst="rect">
            <a:avLst/>
          </a:prstGeom>
          <a:noFill/>
        </p:spPr>
      </p:pic>
      <p:sp>
        <p:nvSpPr>
          <p:cNvPr id="6" name="Восьмиугольник 5"/>
          <p:cNvSpPr/>
          <p:nvPr/>
        </p:nvSpPr>
        <p:spPr>
          <a:xfrm>
            <a:off x="2051720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Восьмиугольник 6"/>
          <p:cNvSpPr/>
          <p:nvPr/>
        </p:nvSpPr>
        <p:spPr>
          <a:xfrm>
            <a:off x="7164288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445224"/>
            <a:ext cx="5860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О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36296" y="5373216"/>
            <a:ext cx="7107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Е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68085E-6 L 0.48628 -0.7342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3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Ясным  месяц   м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3717032"/>
            <a:ext cx="1264851" cy="1564764"/>
          </a:xfrm>
          <a:prstGeom prst="rect">
            <a:avLst/>
          </a:prstGeom>
          <a:noFill/>
        </p:spPr>
      </p:pic>
      <p:pic>
        <p:nvPicPr>
          <p:cNvPr id="5" name="Picture 2" descr="C:\Users\Пользователь\Documents\Анимированные картинка\Ёлка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1700808"/>
            <a:ext cx="1966171" cy="2856731"/>
          </a:xfrm>
          <a:prstGeom prst="rect">
            <a:avLst/>
          </a:prstGeom>
          <a:noFill/>
        </p:spPr>
      </p:pic>
      <p:sp>
        <p:nvSpPr>
          <p:cNvPr id="6" name="Восьмиугольник 5"/>
          <p:cNvSpPr/>
          <p:nvPr/>
        </p:nvSpPr>
        <p:spPr>
          <a:xfrm>
            <a:off x="2051720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Восьмиугольник 6"/>
          <p:cNvSpPr/>
          <p:nvPr/>
        </p:nvSpPr>
        <p:spPr>
          <a:xfrm>
            <a:off x="7164288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445224"/>
            <a:ext cx="6281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О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36296" y="5445224"/>
            <a:ext cx="7200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Е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71138E-6 L -0.14965 -0.744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37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Найди имена существительные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2 склонения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pic>
        <p:nvPicPr>
          <p:cNvPr id="4" name="Picture 2" descr="C:\Users\Пользователь\Desktop\Для презент\Буратино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4103694"/>
            <a:ext cx="2203444" cy="275430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707904" y="1700808"/>
            <a:ext cx="11948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пожар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52120" y="1700808"/>
            <a:ext cx="1116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лодка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36296" y="2276872"/>
            <a:ext cx="9765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тишь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3573016"/>
            <a:ext cx="1823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молодёжь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04248" y="4005064"/>
            <a:ext cx="1391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красота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4509120"/>
            <a:ext cx="12990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космос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83768" y="2492896"/>
            <a:ext cx="12362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трюмо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56176" y="2636912"/>
            <a:ext cx="942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окно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12360" y="3140968"/>
            <a:ext cx="9223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конь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04248" y="4941168"/>
            <a:ext cx="10257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такси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68344" y="1484784"/>
            <a:ext cx="9719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кофе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2924944"/>
            <a:ext cx="13555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мебель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55576" y="1700808"/>
            <a:ext cx="1362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фонарь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0ED37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0ED37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0ED37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0ED37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0ED37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15" grpId="0"/>
      <p:bldP spid="16" grpId="0"/>
      <p:bldP spid="17" grpId="0"/>
      <p:bldP spid="1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  железным  ключ   м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3717032"/>
            <a:ext cx="1264851" cy="1564764"/>
          </a:xfrm>
          <a:prstGeom prst="rect">
            <a:avLst/>
          </a:prstGeom>
          <a:noFill/>
        </p:spPr>
      </p:pic>
      <p:pic>
        <p:nvPicPr>
          <p:cNvPr id="5" name="Picture 2" descr="C:\Users\Пользователь\Documents\Анимированные картинка\Ёлка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1700808"/>
            <a:ext cx="1966171" cy="2856731"/>
          </a:xfrm>
          <a:prstGeom prst="rect">
            <a:avLst/>
          </a:prstGeom>
          <a:noFill/>
        </p:spPr>
      </p:pic>
      <p:sp>
        <p:nvSpPr>
          <p:cNvPr id="6" name="Восьмиугольник 5"/>
          <p:cNvSpPr/>
          <p:nvPr/>
        </p:nvSpPr>
        <p:spPr>
          <a:xfrm>
            <a:off x="2051720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Восьмиугольник 6"/>
          <p:cNvSpPr/>
          <p:nvPr/>
        </p:nvSpPr>
        <p:spPr>
          <a:xfrm>
            <a:off x="7164288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445224"/>
            <a:ext cx="7001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О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36296" y="5445224"/>
            <a:ext cx="6387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Е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68085E-6 L 0.4783 -0.734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" y="-3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Чай  с  кулич   м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3717032"/>
            <a:ext cx="1264851" cy="1564764"/>
          </a:xfrm>
          <a:prstGeom prst="rect">
            <a:avLst/>
          </a:prstGeom>
          <a:noFill/>
        </p:spPr>
      </p:pic>
      <p:pic>
        <p:nvPicPr>
          <p:cNvPr id="5" name="Picture 2" descr="C:\Users\Пользователь\Documents\Анимированные картинка\Ёлка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1700808"/>
            <a:ext cx="1966171" cy="2856731"/>
          </a:xfrm>
          <a:prstGeom prst="rect">
            <a:avLst/>
          </a:prstGeom>
          <a:noFill/>
        </p:spPr>
      </p:pic>
      <p:sp>
        <p:nvSpPr>
          <p:cNvPr id="6" name="Восьмиугольник 5"/>
          <p:cNvSpPr/>
          <p:nvPr/>
        </p:nvSpPr>
        <p:spPr>
          <a:xfrm>
            <a:off x="2051720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Восьмиугольник 6"/>
          <p:cNvSpPr/>
          <p:nvPr/>
        </p:nvSpPr>
        <p:spPr>
          <a:xfrm>
            <a:off x="7164288" y="5445224"/>
            <a:ext cx="792088" cy="7200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445224"/>
            <a:ext cx="6480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О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36296" y="5373216"/>
            <a:ext cx="6857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Е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68085E-6 L 0.39184 -0.734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-3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Пользователь\Documents\Анимированные картинка\Ёлка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16" y="1772816"/>
            <a:ext cx="2313092" cy="3360787"/>
          </a:xfrm>
          <a:prstGeom prst="rect">
            <a:avLst/>
          </a:prstGeom>
          <a:noFill/>
        </p:spPr>
      </p:pic>
      <p:pic>
        <p:nvPicPr>
          <p:cNvPr id="5" name="Picture 2" descr="C:\Users\Пользователь\Documents\Анимированные картинка\Ёлка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1765" y="2924944"/>
            <a:ext cx="2542235" cy="3693718"/>
          </a:xfrm>
          <a:prstGeom prst="rect">
            <a:avLst/>
          </a:prstGeom>
          <a:noFill/>
        </p:spPr>
      </p:pic>
      <p:pic>
        <p:nvPicPr>
          <p:cNvPr id="7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3933056"/>
            <a:ext cx="2199155" cy="2720604"/>
          </a:xfrm>
          <a:prstGeom prst="rect">
            <a:avLst/>
          </a:prstGeom>
          <a:noFill/>
        </p:spPr>
      </p:pic>
      <p:pic>
        <p:nvPicPr>
          <p:cNvPr id="8" name="Picture 2" descr="C:\Users\Пользователь\Documents\Анимированные картинка\Ёлка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63688" y="1844824"/>
            <a:ext cx="1421009" cy="2064643"/>
          </a:xfrm>
          <a:prstGeom prst="rect">
            <a:avLst/>
          </a:prstGeom>
          <a:noFill/>
        </p:spPr>
      </p:pic>
      <p:pic>
        <p:nvPicPr>
          <p:cNvPr id="9" name="Picture 2" descr="C:\Users\Пользователь\Documents\Анимированные картинка\Ёлка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699792" y="1196752"/>
            <a:ext cx="1452786" cy="2110813"/>
          </a:xfrm>
          <a:prstGeom prst="rect">
            <a:avLst/>
          </a:prstGeom>
          <a:noFill/>
        </p:spPr>
      </p:pic>
      <p:pic>
        <p:nvPicPr>
          <p:cNvPr id="10" name="Picture 2" descr="C:\Users\Пользователь\Documents\Анимированные картинка\Ёлка.gif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995936" y="1412776"/>
            <a:ext cx="886051" cy="1287380"/>
          </a:xfrm>
          <a:prstGeom prst="rect">
            <a:avLst/>
          </a:prstGeom>
          <a:noFill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644008" y="1171201"/>
            <a:ext cx="42839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Молодец!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Ты справился!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Разукрасил  иней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284984"/>
            <a:ext cx="1264851" cy="1564764"/>
          </a:xfrm>
          <a:prstGeom prst="rect">
            <a:avLst/>
          </a:prstGeom>
          <a:noFill/>
        </p:spPr>
      </p:pic>
      <p:sp>
        <p:nvSpPr>
          <p:cNvPr id="5" name="32-конечная звезда 4"/>
          <p:cNvSpPr/>
          <p:nvPr/>
        </p:nvSpPr>
        <p:spPr>
          <a:xfrm>
            <a:off x="97160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05172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313184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4355976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5652120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6804248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0ED37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Покрылись  льдом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2492896"/>
            <a:ext cx="1264851" cy="1564764"/>
          </a:xfrm>
          <a:prstGeom prst="rect">
            <a:avLst/>
          </a:prstGeom>
          <a:noFill/>
        </p:spPr>
      </p:pic>
      <p:sp>
        <p:nvSpPr>
          <p:cNvPr id="5" name="32-конечная звезда 4"/>
          <p:cNvSpPr/>
          <p:nvPr/>
        </p:nvSpPr>
        <p:spPr>
          <a:xfrm>
            <a:off x="97160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05172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313184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4355976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5652120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6804248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0ED37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Сидел  с приятелем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284984"/>
            <a:ext cx="1264851" cy="1564764"/>
          </a:xfrm>
          <a:prstGeom prst="rect">
            <a:avLst/>
          </a:prstGeom>
          <a:noFill/>
        </p:spPr>
      </p:pic>
      <p:sp>
        <p:nvSpPr>
          <p:cNvPr id="5" name="32-конечная звезда 4"/>
          <p:cNvSpPr/>
          <p:nvPr/>
        </p:nvSpPr>
        <p:spPr>
          <a:xfrm>
            <a:off x="97160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05172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313184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4355976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5652120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6804248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0ED37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Летает  в самолёте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3212976"/>
            <a:ext cx="1264851" cy="1564764"/>
          </a:xfrm>
          <a:prstGeom prst="rect">
            <a:avLst/>
          </a:prstGeom>
          <a:noFill/>
        </p:spPr>
      </p:pic>
      <p:sp>
        <p:nvSpPr>
          <p:cNvPr id="5" name="32-конечная звезда 4"/>
          <p:cNvSpPr/>
          <p:nvPr/>
        </p:nvSpPr>
        <p:spPr>
          <a:xfrm>
            <a:off x="97160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05172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313184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4355976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5652120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6804248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0ED37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Приближался  к  избушке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645024"/>
            <a:ext cx="1264851" cy="1564764"/>
          </a:xfrm>
          <a:prstGeom prst="rect">
            <a:avLst/>
          </a:prstGeom>
          <a:noFill/>
        </p:spPr>
      </p:pic>
      <p:sp>
        <p:nvSpPr>
          <p:cNvPr id="5" name="32-конечная звезда 4"/>
          <p:cNvSpPr/>
          <p:nvPr/>
        </p:nvSpPr>
        <p:spPr>
          <a:xfrm>
            <a:off x="97160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05172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313184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4355976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5652120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6804248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0ED37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Для презент\домик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Хранились  в  буфете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Пользователь\Documents\Анимированные картинка\снеговик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3212976"/>
            <a:ext cx="1264851" cy="1564764"/>
          </a:xfrm>
          <a:prstGeom prst="rect">
            <a:avLst/>
          </a:prstGeom>
          <a:noFill/>
        </p:spPr>
      </p:pic>
      <p:sp>
        <p:nvSpPr>
          <p:cNvPr id="5" name="32-конечная звезда 4"/>
          <p:cNvSpPr/>
          <p:nvPr/>
        </p:nvSpPr>
        <p:spPr>
          <a:xfrm>
            <a:off x="97160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05172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3131840" y="5805264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4355976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32-конечная звезда 8"/>
          <p:cNvSpPr/>
          <p:nvPr/>
        </p:nvSpPr>
        <p:spPr>
          <a:xfrm>
            <a:off x="5652120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32-конечная звезда 9"/>
          <p:cNvSpPr/>
          <p:nvPr/>
        </p:nvSpPr>
        <p:spPr>
          <a:xfrm>
            <a:off x="6804248" y="5877272"/>
            <a:ext cx="936104" cy="72008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0ED37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204</TotalTime>
  <Words>250</Words>
  <Application>Microsoft Office PowerPoint</Application>
  <PresentationFormat>Экран (4:3)</PresentationFormat>
  <Paragraphs>181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Обычная</vt:lpstr>
      <vt:lpstr>Чижова И.В. МОУ  гимназия г. Узловая</vt:lpstr>
      <vt:lpstr> Найди имена существительные  2 склонения </vt:lpstr>
      <vt:lpstr> Найди имена существительные  2 склонения </vt:lpstr>
      <vt:lpstr>Разукрасил  иней</vt:lpstr>
      <vt:lpstr>Покрылись  льдом</vt:lpstr>
      <vt:lpstr>Сидел  с приятелем</vt:lpstr>
      <vt:lpstr>Летает  в самолёте</vt:lpstr>
      <vt:lpstr>Приближался  к  избушке</vt:lpstr>
      <vt:lpstr>Хранились  в  буфете</vt:lpstr>
      <vt:lpstr>Идут  из  села</vt:lpstr>
      <vt:lpstr>Самолёт  пролетел</vt:lpstr>
      <vt:lpstr>Вышел  за  село</vt:lpstr>
      <vt:lpstr>Купил  в  магазине</vt:lpstr>
      <vt:lpstr>Опустился  аист</vt:lpstr>
      <vt:lpstr>Влез  на  тополь</vt:lpstr>
      <vt:lpstr>Кружили  над  болотом</vt:lpstr>
      <vt:lpstr>Любит  виноград</vt:lpstr>
      <vt:lpstr>Прилетели  к  дому</vt:lpstr>
      <vt:lpstr>Сделал  для  брата</vt:lpstr>
      <vt:lpstr>Цветочной пыльц   й</vt:lpstr>
      <vt:lpstr>Прекрасной  птиц   й</vt:lpstr>
      <vt:lpstr>Берёзовой  рощ   й</vt:lpstr>
      <vt:lpstr>С  грустным  плач   м</vt:lpstr>
      <vt:lpstr>Суп  с  лапш   й</vt:lpstr>
      <vt:lpstr>Пришёл  с  врач   м</vt:lpstr>
      <vt:lpstr>С  добрым  сердц   м</vt:lpstr>
      <vt:lpstr>Идти  с поклаж   й</vt:lpstr>
      <vt:lpstr>Следить  за  скворц   м</vt:lpstr>
      <vt:lpstr>Ясным  месяц   м</vt:lpstr>
      <vt:lpstr>С  железным  ключ   м</vt:lpstr>
      <vt:lpstr>Чай  с  кулич   м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Чижова И.В. МОУ гимназия г. Узловая</dc:title>
  <dc:creator>ЗюКа</dc:creator>
  <cp:lastModifiedBy>мой компьютер</cp:lastModifiedBy>
  <cp:revision>31</cp:revision>
  <dcterms:created xsi:type="dcterms:W3CDTF">2011-03-05T09:07:07Z</dcterms:created>
  <dcterms:modified xsi:type="dcterms:W3CDTF">2012-03-28T11:39:04Z</dcterms:modified>
</cp:coreProperties>
</file>