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17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8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08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A382F-DCE6-4913-8B69-AAB03B9C9231}" type="datetimeFigureOut">
              <a:rPr lang="ru-RU" smtClean="0"/>
              <a:pPr/>
              <a:t>24.03.2012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C70DB4-635F-4C33-AF86-5CFD862B4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F3E8B-7C4A-46AE-AF16-730DC593C208}" type="datetimeFigureOut">
              <a:rPr lang="ru-RU"/>
              <a:pPr>
                <a:defRPr/>
              </a:pPr>
              <a:t>24.03.2012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12FE1-1237-4D88-AA2D-FCBD07A3F1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AEF7A-9CB5-4D01-99D8-6B5966296641}" type="datetimeFigureOut">
              <a:rPr lang="ru-RU"/>
              <a:pPr>
                <a:defRPr/>
              </a:pPr>
              <a:t>24.03.2012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2A232-AC90-4A10-9FE4-5A7AFFD065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72299-F0E3-4CC6-991D-5172414B2747}" type="datetimeFigureOut">
              <a:rPr lang="ru-RU"/>
              <a:pPr>
                <a:defRPr/>
              </a:pPr>
              <a:t>24.03.2012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8096E-1949-4621-B8F6-C7B880F21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8F155-AA93-48BD-8894-003CC28AD477}" type="datetimeFigureOut">
              <a:rPr lang="ru-RU"/>
              <a:pPr>
                <a:defRPr/>
              </a:pPr>
              <a:t>24.03.2012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4AF16-CFCE-4FE2-BC82-DAF6B6C048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269C4-D43A-47BC-A7A4-5837BCE3D7FB}" type="datetimeFigureOut">
              <a:rPr lang="ru-RU"/>
              <a:pPr>
                <a:defRPr/>
              </a:pPr>
              <a:t>24.03.2012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E0ADC-35A1-4B02-9885-E00177C90A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9AC51-0488-49FF-A2BC-AF3716EF9954}" type="datetimeFigureOut">
              <a:rPr lang="ru-RU"/>
              <a:pPr>
                <a:defRPr/>
              </a:pPr>
              <a:t>24.03.2012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FB610-B0FE-46AC-9EFB-FE42309CBD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80150-5005-4426-B89D-EE4939F4DB13}" type="datetimeFigureOut">
              <a:rPr lang="ru-RU"/>
              <a:pPr>
                <a:defRPr/>
              </a:pPr>
              <a:t>24.03.2012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0A788-82AE-41F3-9F1D-CA0E45B48A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82817-9022-435F-98B4-15774DA294E3}" type="datetimeFigureOut">
              <a:rPr lang="ru-RU"/>
              <a:pPr>
                <a:defRPr/>
              </a:pPr>
              <a:t>24.03.2012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53F0-BE2F-4010-8A27-E605505A68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4A3DF-38BA-400E-9C65-18AAA4B2A0C9}" type="datetimeFigureOut">
              <a:rPr lang="ru-RU"/>
              <a:pPr>
                <a:defRPr/>
              </a:pPr>
              <a:t>24.03.2012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6FEFF-F5BD-4D5F-B1A2-73D5502639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C147F-385E-49F4-B674-C6745AB8514C}" type="datetimeFigureOut">
              <a:rPr lang="ru-RU"/>
              <a:pPr>
                <a:defRPr/>
              </a:pPr>
              <a:t>24.03.2012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61AA0-97C9-419E-B4F0-46DA30BDDD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1B943-4F9A-48C7-9457-BCA4FD96145F}" type="datetimeFigureOut">
              <a:rPr lang="ru-RU"/>
              <a:pPr>
                <a:defRPr/>
              </a:pPr>
              <a:t>24.03.2012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54DD0-DDF1-4933-B30B-BE7C46BFFC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08B2C1-2C12-4424-B54F-EBA5FDE05BD0}" type="datetimeFigureOut">
              <a:rPr lang="ru-RU"/>
              <a:pPr>
                <a:defRPr/>
              </a:pPr>
              <a:t>24.03.2012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6BAE06-C6F2-4213-940F-2B53250103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madison.k12.al.us/monelem/Library/kidspy.gif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school-11.berdsk-edu.ru/images/a4ed962aa9c6.gif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valdosta.edu/~danwalk/teacher%20page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cs170.vkontakte.ru/u1574494/2838192/x_6aa9c2e4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s2.afisha.ru/MediaStorage/4a/6d/4a6dd857de234f648240f371cb71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edupics.com/coloring-page-wind-dl11400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formybaby.ru/catalog001/images/51zcc2H25jL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bibliolenta.files.wordpress.com/2011/02/myppc-ru-1257832770_foto1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natura.spb.ru/humor/vorona_and_lisa.jpg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s52.radikal.ru/i138/0808/6f/5f27a0f39f16.pn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media.nn.ru/data/ufiles/4/40/90/1409096.000_068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s57.radikal.ru/i157/0909/98/abe1e9814396.jpg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prazdnichek.info/uploads/posts/2010-04/1271884638_img277.jpg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putangespontecrepin.free.fr/ecoles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hyperlink" Target="http://aim-iq.ru/images/TUM/j0343343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stat16.privet.ru/lr/090e71c9bd73a4af7abce8feb5e330ce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prodano.at.ua/_bd/49/00216821.jpg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214688" y="5000625"/>
            <a:ext cx="1000125" cy="214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19648243">
            <a:off x="1331640" y="1412776"/>
            <a:ext cx="82800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20814531">
            <a:off x="2126572" y="1387568"/>
            <a:ext cx="828000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 rot="20909845">
            <a:off x="2823433" y="617946"/>
            <a:ext cx="828000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21408746">
            <a:off x="3744057" y="642684"/>
            <a:ext cx="828000" cy="132343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572000" y="404664"/>
            <a:ext cx="828000" cy="132343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716071">
            <a:off x="5357024" y="868901"/>
            <a:ext cx="828000" cy="1323439"/>
          </a:xfrm>
          <a:prstGeom prst="rect">
            <a:avLst/>
          </a:prstGeom>
          <a:solidFill>
            <a:srgbClr val="00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 rot="1113025">
            <a:off x="6129161" y="1294082"/>
            <a:ext cx="828000" cy="1323439"/>
          </a:xfrm>
          <a:prstGeom prst="rect">
            <a:avLst/>
          </a:prstGeom>
          <a:solidFill>
            <a:srgbClr val="FF99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 rot="1471789">
            <a:off x="7041606" y="1308908"/>
            <a:ext cx="828000" cy="1323439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73" name="Picture 25" descr="Картинка 38 из 335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636912"/>
            <a:ext cx="3240360" cy="2823843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4283968" y="4149080"/>
            <a:ext cx="10474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  </a:t>
            </a:r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класс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5856" y="4149080"/>
            <a:ext cx="10474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  </a:t>
            </a:r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часть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85750" y="500063"/>
            <a:ext cx="85725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8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УЧИТ  </a:t>
            </a:r>
            <a:r>
              <a:rPr lang="ru-RU" sz="8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ru-RU" sz="8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ЛЬН </a:t>
            </a:r>
            <a:r>
              <a:rPr lang="ru-RU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ru-RU" sz="8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ЦА</a:t>
            </a:r>
          </a:p>
        </p:txBody>
      </p:sp>
      <p:pic>
        <p:nvPicPr>
          <p:cNvPr id="38915" name="Picture 5" descr="Картинка 12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62225" y="2143125"/>
            <a:ext cx="429577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Line 7"/>
          <p:cNvSpPr>
            <a:spLocks noChangeShapeType="1"/>
          </p:cNvSpPr>
          <p:nvPr/>
        </p:nvSpPr>
        <p:spPr bwMode="auto">
          <a:xfrm>
            <a:off x="2928938" y="1785938"/>
            <a:ext cx="1143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17" name="Line 7"/>
          <p:cNvSpPr>
            <a:spLocks noChangeShapeType="1"/>
          </p:cNvSpPr>
          <p:nvPr/>
        </p:nvSpPr>
        <p:spPr bwMode="auto">
          <a:xfrm>
            <a:off x="6215063" y="1785938"/>
            <a:ext cx="1143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 flipH="1">
            <a:off x="2214563" y="357188"/>
            <a:ext cx="1524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14688" y="642938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357938" y="642938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И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714375" y="285750"/>
            <a:ext cx="8215313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8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Д  </a:t>
            </a:r>
            <a:r>
              <a:rPr lang="ru-RU" sz="8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ru-RU" sz="8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ЖУРНЫЙ</a:t>
            </a:r>
          </a:p>
        </p:txBody>
      </p:sp>
      <p:sp>
        <p:nvSpPr>
          <p:cNvPr id="39940" name="Line 7"/>
          <p:cNvSpPr>
            <a:spLocks noChangeShapeType="1"/>
          </p:cNvSpPr>
          <p:nvPr/>
        </p:nvSpPr>
        <p:spPr bwMode="auto">
          <a:xfrm>
            <a:off x="1785938" y="1714500"/>
            <a:ext cx="1143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43063" y="428625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</a:t>
            </a:r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 flipH="1">
            <a:off x="4214813" y="285750"/>
            <a:ext cx="1524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9460" name="Picture 4" descr="Картинка 88 из 676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79712" y="2348880"/>
            <a:ext cx="5076825" cy="3790950"/>
          </a:xfrm>
          <a:prstGeom prst="rect">
            <a:avLst/>
          </a:prstGeom>
          <a:noFill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5661248"/>
            <a:ext cx="4104456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42938" y="285750"/>
            <a:ext cx="7929562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6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БЫСТР </a:t>
            </a:r>
            <a:r>
              <a:rPr lang="ru-RU" sz="16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.</a:t>
            </a:r>
            <a:endParaRPr lang="ru-RU" sz="16600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857250" y="3571875"/>
            <a:ext cx="7072313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6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СКОР </a:t>
            </a:r>
            <a:r>
              <a:rPr lang="ru-RU" sz="16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. </a:t>
            </a:r>
            <a:endParaRPr lang="ru-RU" sz="16600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0964" name="Line 5"/>
          <p:cNvSpPr>
            <a:spLocks noChangeShapeType="1"/>
          </p:cNvSpPr>
          <p:nvPr/>
        </p:nvSpPr>
        <p:spPr bwMode="auto">
          <a:xfrm flipH="1">
            <a:off x="4214813" y="3643313"/>
            <a:ext cx="152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715000" y="4429125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</a:t>
            </a:r>
          </a:p>
        </p:txBody>
      </p:sp>
      <p:sp>
        <p:nvSpPr>
          <p:cNvPr id="40966" name="Line 7"/>
          <p:cNvSpPr>
            <a:spLocks noChangeShapeType="1"/>
          </p:cNvSpPr>
          <p:nvPr/>
        </p:nvSpPr>
        <p:spPr bwMode="auto">
          <a:xfrm>
            <a:off x="6858000" y="2643188"/>
            <a:ext cx="14763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>
            <a:off x="6286500" y="6000750"/>
            <a:ext cx="79216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6786563" y="1071563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</a:t>
            </a:r>
          </a:p>
        </p:txBody>
      </p:sp>
      <p:sp>
        <p:nvSpPr>
          <p:cNvPr id="40969" name="Line 6"/>
          <p:cNvSpPr>
            <a:spLocks noChangeShapeType="1"/>
          </p:cNvSpPr>
          <p:nvPr/>
        </p:nvSpPr>
        <p:spPr bwMode="auto">
          <a:xfrm flipH="1">
            <a:off x="2928938" y="500063"/>
            <a:ext cx="1524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42938" y="285750"/>
            <a:ext cx="7929562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6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ВЕС </a:t>
            </a:r>
            <a:r>
              <a:rPr lang="ru-RU" sz="16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.</a:t>
            </a:r>
            <a:r>
              <a:rPr lang="ru-RU" sz="16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Л </a:t>
            </a:r>
            <a:r>
              <a:rPr lang="ru-RU" sz="16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.</a:t>
            </a:r>
            <a:endParaRPr lang="ru-RU" sz="16600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143375" y="1000125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Е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929438" y="1000125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О</a:t>
            </a:r>
          </a:p>
        </p:txBody>
      </p:sp>
      <p:sp>
        <p:nvSpPr>
          <p:cNvPr id="41989" name="Line 6"/>
          <p:cNvSpPr>
            <a:spLocks noChangeShapeType="1"/>
          </p:cNvSpPr>
          <p:nvPr/>
        </p:nvSpPr>
        <p:spPr bwMode="auto">
          <a:xfrm flipH="1">
            <a:off x="2714625" y="500063"/>
            <a:ext cx="1524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3250" name="Picture 2" descr="http://sabeeryum.files.wordpress.com/2010/06/smile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2143125"/>
            <a:ext cx="6286500" cy="4714875"/>
          </a:xfrm>
          <a:prstGeom prst="ellipse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Картинка 14 из 12047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2348880"/>
            <a:ext cx="5184576" cy="3881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500188" y="500063"/>
            <a:ext cx="6357937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8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Д  </a:t>
            </a:r>
            <a:r>
              <a:rPr lang="ru-RU" sz="8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ru-RU" sz="8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РЕВНЯ</a:t>
            </a:r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 flipH="1">
            <a:off x="4929188" y="428625"/>
            <a:ext cx="1524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643188" y="714375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2643188" y="1857375"/>
            <a:ext cx="1143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Картинка 3 из 1540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57375" y="1928813"/>
            <a:ext cx="4881563" cy="45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714500" y="428625"/>
            <a:ext cx="5334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8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К  </a:t>
            </a:r>
            <a:r>
              <a:rPr lang="ru-RU" sz="8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ru-RU" sz="8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НЬКИ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71750" y="642938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9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</a:t>
            </a:r>
          </a:p>
        </p:txBody>
      </p:sp>
      <p:sp>
        <p:nvSpPr>
          <p:cNvPr id="44037" name="Line 4"/>
          <p:cNvSpPr>
            <a:spLocks noChangeShapeType="1"/>
          </p:cNvSpPr>
          <p:nvPr/>
        </p:nvSpPr>
        <p:spPr bwMode="auto">
          <a:xfrm flipH="1">
            <a:off x="6429375" y="357188"/>
            <a:ext cx="1524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2643188" y="1857375"/>
            <a:ext cx="1143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Картинка 19 из 136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88" y="2286000"/>
            <a:ext cx="709612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715000" y="4929188"/>
            <a:ext cx="2071688" cy="5715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6215063" y="5429250"/>
            <a:ext cx="1571625" cy="7858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643563" y="5072063"/>
            <a:ext cx="2071687" cy="8572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143500" y="4857750"/>
            <a:ext cx="2928938" cy="9286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1785938" y="642938"/>
            <a:ext cx="53340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8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ВЕТ  </a:t>
            </a:r>
            <a:r>
              <a:rPr lang="ru-RU" sz="8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ru-RU" sz="8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Р</a:t>
            </a:r>
          </a:p>
        </p:txBody>
      </p:sp>
      <p:sp>
        <p:nvSpPr>
          <p:cNvPr id="45064" name="Line 4"/>
          <p:cNvSpPr>
            <a:spLocks noChangeShapeType="1"/>
          </p:cNvSpPr>
          <p:nvPr/>
        </p:nvSpPr>
        <p:spPr bwMode="auto">
          <a:xfrm flipH="1">
            <a:off x="3071813" y="571500"/>
            <a:ext cx="1524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4214813" y="857250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Е</a:t>
            </a:r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>
            <a:off x="4143375" y="2071688"/>
            <a:ext cx="1143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000250" y="500063"/>
            <a:ext cx="53340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8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ru-RU" sz="8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ru-RU" sz="8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ЗЫК</a:t>
            </a:r>
          </a:p>
        </p:txBody>
      </p:sp>
      <p:sp>
        <p:nvSpPr>
          <p:cNvPr id="46084" name="Line 4"/>
          <p:cNvSpPr>
            <a:spLocks noChangeShapeType="1"/>
          </p:cNvSpPr>
          <p:nvPr/>
        </p:nvSpPr>
        <p:spPr bwMode="auto">
          <a:xfrm flipH="1">
            <a:off x="4572000" y="428625"/>
            <a:ext cx="1524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357438" y="642938"/>
            <a:ext cx="99060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Я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2286000" y="1928813"/>
            <a:ext cx="1143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9" name="Picture 2" descr="http://im0-tub-ru.yandex.net/i?id=37166241-57-72"/>
          <p:cNvPicPr>
            <a:picLocks noChangeAspect="1" noChangeArrowheads="1"/>
          </p:cNvPicPr>
          <p:nvPr/>
        </p:nvPicPr>
        <p:blipFill>
          <a:blip r:embed="rId2" cstate="email">
            <a:lum bright="30000" contrast="30000"/>
          </a:blip>
          <a:srcRect/>
          <a:stretch>
            <a:fillRect/>
          </a:stretch>
        </p:blipFill>
        <p:spPr bwMode="auto">
          <a:xfrm>
            <a:off x="2843808" y="2348880"/>
            <a:ext cx="2865439" cy="33843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6" descr="Картинка 5 из 1128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85938" y="2500313"/>
            <a:ext cx="4643437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14500" y="357188"/>
            <a:ext cx="53340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8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  </a:t>
            </a:r>
            <a:r>
              <a:rPr lang="ru-RU" sz="8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ru-RU" sz="8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НАЛ</a:t>
            </a:r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 flipH="1">
            <a:off x="5214938" y="285750"/>
            <a:ext cx="1524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786063" y="571500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Е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2714625" y="1714500"/>
            <a:ext cx="1143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Картинка 48 из 1213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2357438"/>
            <a:ext cx="4310063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14313" y="142875"/>
            <a:ext cx="8715375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8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РУ </a:t>
            </a:r>
            <a:r>
              <a:rPr lang="ru-RU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ru-RU" sz="8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ru-RU" sz="8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ru-RU" sz="8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КИЙ</a:t>
            </a:r>
          </a:p>
          <a:p>
            <a:pPr>
              <a:spcBef>
                <a:spcPct val="50000"/>
              </a:spcBef>
              <a:defRPr/>
            </a:pPr>
            <a:r>
              <a:rPr lang="ru-RU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.</a:t>
            </a:r>
            <a:r>
              <a:rPr lang="ru-RU" sz="8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ЗЫК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357563" y="285750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9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55875" y="260350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9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85813" y="2357438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9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</a:t>
            </a:r>
          </a:p>
        </p:txBody>
      </p:sp>
      <p:sp>
        <p:nvSpPr>
          <p:cNvPr id="48135" name="Line 4"/>
          <p:cNvSpPr>
            <a:spLocks noChangeShapeType="1"/>
          </p:cNvSpPr>
          <p:nvPr/>
        </p:nvSpPr>
        <p:spPr bwMode="auto">
          <a:xfrm flipH="1">
            <a:off x="2286000" y="214313"/>
            <a:ext cx="1524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8136" name="Line 4"/>
          <p:cNvSpPr>
            <a:spLocks noChangeShapeType="1"/>
          </p:cNvSpPr>
          <p:nvPr/>
        </p:nvSpPr>
        <p:spPr bwMode="auto">
          <a:xfrm flipH="1">
            <a:off x="3071813" y="2143125"/>
            <a:ext cx="1524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3429000" y="1500188"/>
            <a:ext cx="1836738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714375" y="3571875"/>
            <a:ext cx="1143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600200" y="381000"/>
            <a:ext cx="61722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8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Л </a:t>
            </a:r>
            <a:r>
              <a:rPr lang="ru-RU" sz="8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ru-RU" sz="8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СИЦА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071688" y="571500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9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И </a:t>
            </a:r>
          </a:p>
        </p:txBody>
      </p:sp>
      <p:sp>
        <p:nvSpPr>
          <p:cNvPr id="30724" name="Line 5"/>
          <p:cNvSpPr>
            <a:spLocks noChangeShapeType="1"/>
          </p:cNvSpPr>
          <p:nvPr/>
        </p:nvSpPr>
        <p:spPr bwMode="auto">
          <a:xfrm flipH="1">
            <a:off x="4714875" y="285750"/>
            <a:ext cx="152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5" name="Line 6"/>
          <p:cNvSpPr>
            <a:spLocks noChangeShapeType="1"/>
          </p:cNvSpPr>
          <p:nvPr/>
        </p:nvSpPr>
        <p:spPr bwMode="auto">
          <a:xfrm>
            <a:off x="2428875" y="1714500"/>
            <a:ext cx="1143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4034" name="Picture 2" descr="Картинка 42 из 186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 l="-11969" b="-13209"/>
          <a:stretch>
            <a:fillRect/>
          </a:stretch>
        </p:blipFill>
        <p:spPr bwMode="auto">
          <a:xfrm>
            <a:off x="2643174" y="1714488"/>
            <a:ext cx="3786214" cy="5416530"/>
          </a:xfrm>
          <a:prstGeom prst="ellipse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 rot="493602">
            <a:off x="4781550" y="1792288"/>
            <a:ext cx="1173163" cy="428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Хорда 7"/>
          <p:cNvSpPr/>
          <p:nvPr/>
        </p:nvSpPr>
        <p:spPr>
          <a:xfrm rot="7220920">
            <a:off x="4376737" y="1400176"/>
            <a:ext cx="504825" cy="996950"/>
          </a:xfrm>
          <a:prstGeom prst="chor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Картинка 13 из 12479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25" y="2346325"/>
            <a:ext cx="4714875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785938" y="500063"/>
            <a:ext cx="53340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8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К  </a:t>
            </a:r>
            <a:r>
              <a:rPr lang="ru-RU" sz="8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ru-RU" sz="8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РОВА</a:t>
            </a:r>
          </a:p>
        </p:txBody>
      </p:sp>
      <p:sp>
        <p:nvSpPr>
          <p:cNvPr id="49156" name="Line 4"/>
          <p:cNvSpPr>
            <a:spLocks noChangeShapeType="1"/>
          </p:cNvSpPr>
          <p:nvPr/>
        </p:nvSpPr>
        <p:spPr bwMode="auto">
          <a:xfrm flipH="1">
            <a:off x="5000625" y="428625"/>
            <a:ext cx="1524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643188" y="642938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9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2643188" y="1785938"/>
            <a:ext cx="1143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Арка 8"/>
          <p:cNvSpPr/>
          <p:nvPr/>
        </p:nvSpPr>
        <p:spPr>
          <a:xfrm rot="10800000">
            <a:off x="2643188" y="1428750"/>
            <a:ext cx="2643187" cy="857250"/>
          </a:xfrm>
          <a:prstGeom prst="blockArc">
            <a:avLst>
              <a:gd name="adj1" fmla="val 10883966"/>
              <a:gd name="adj2" fmla="val 21496640"/>
              <a:gd name="adj3" fmla="val 4432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im3-tub.yandex.net/i?id=499677737-38-72"/>
          <p:cNvPicPr>
            <a:picLocks noChangeAspect="1" noChangeArrowheads="1"/>
          </p:cNvPicPr>
          <p:nvPr/>
        </p:nvPicPr>
        <p:blipFill>
          <a:blip r:embed="rId2" cstate="email">
            <a:lum contrast="-20000"/>
          </a:blip>
          <a:srcRect/>
          <a:stretch>
            <a:fillRect/>
          </a:stretch>
        </p:blipFill>
        <p:spPr bwMode="auto">
          <a:xfrm>
            <a:off x="2357438" y="2479675"/>
            <a:ext cx="371475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714500" y="142875"/>
            <a:ext cx="642937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8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М  </a:t>
            </a:r>
            <a:r>
              <a:rPr lang="ru-RU" sz="8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ru-RU" sz="8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Л  </a:t>
            </a:r>
            <a:r>
              <a:rPr lang="ru-RU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ru-RU" sz="8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КО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857500" y="285750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9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072063" y="285750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9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</a:t>
            </a:r>
          </a:p>
        </p:txBody>
      </p:sp>
      <p:sp>
        <p:nvSpPr>
          <p:cNvPr id="50182" name="Line 4"/>
          <p:cNvSpPr>
            <a:spLocks noChangeShapeType="1"/>
          </p:cNvSpPr>
          <p:nvPr/>
        </p:nvSpPr>
        <p:spPr bwMode="auto">
          <a:xfrm flipH="1">
            <a:off x="7500938" y="214313"/>
            <a:ext cx="1524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2857500" y="1500188"/>
            <a:ext cx="10445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Арка 8"/>
          <p:cNvSpPr/>
          <p:nvPr/>
        </p:nvSpPr>
        <p:spPr>
          <a:xfrm rot="10800000">
            <a:off x="3000375" y="1214438"/>
            <a:ext cx="3000375" cy="857250"/>
          </a:xfrm>
          <a:prstGeom prst="blockArc">
            <a:avLst>
              <a:gd name="adj1" fmla="val 10883966"/>
              <a:gd name="adj2" fmla="val 21496640"/>
              <a:gd name="adj3" fmla="val 4432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5143500" y="1500188"/>
            <a:ext cx="1143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714500" y="214313"/>
            <a:ext cx="53340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8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Б  </a:t>
            </a:r>
            <a:r>
              <a:rPr lang="ru-RU" sz="8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ru-RU" sz="8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РЁЗА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14625" y="428625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Е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2643188" y="1571625"/>
            <a:ext cx="1143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8194" name="Picture 2" descr="Картинка 11 из 42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47864" y="1614602"/>
            <a:ext cx="2304256" cy="4838734"/>
          </a:xfrm>
          <a:prstGeom prst="rect">
            <a:avLst/>
          </a:prstGeom>
          <a:noFill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060848"/>
            <a:ext cx="9525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437112"/>
            <a:ext cx="9525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5661248"/>
            <a:ext cx="1096516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Картинка 9 из 12120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14500" y="2857500"/>
            <a:ext cx="48863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714500" y="142875"/>
            <a:ext cx="5334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8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Л  </a:t>
            </a:r>
            <a:r>
              <a:rPr lang="ru-RU" sz="8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ru-RU" sz="8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ПАТА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43188" y="357188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9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</a:t>
            </a:r>
          </a:p>
        </p:txBody>
      </p:sp>
      <p:sp>
        <p:nvSpPr>
          <p:cNvPr id="52229" name="Line 4"/>
          <p:cNvSpPr>
            <a:spLocks noChangeShapeType="1"/>
          </p:cNvSpPr>
          <p:nvPr/>
        </p:nvSpPr>
        <p:spPr bwMode="auto">
          <a:xfrm flipH="1">
            <a:off x="5143500" y="142875"/>
            <a:ext cx="1524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2643188" y="1643063"/>
            <a:ext cx="1143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928938" y="214313"/>
            <a:ext cx="53340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8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М  </a:t>
            </a:r>
            <a:r>
              <a:rPr lang="ru-RU" sz="8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ru-RU" sz="8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РО</a:t>
            </a:r>
            <a:r>
              <a:rPr lang="ru-RU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000500" y="357188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9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</a:t>
            </a:r>
          </a:p>
        </p:txBody>
      </p:sp>
      <p:sp>
        <p:nvSpPr>
          <p:cNvPr id="53253" name="Line 4"/>
          <p:cNvSpPr>
            <a:spLocks noChangeShapeType="1"/>
          </p:cNvSpPr>
          <p:nvPr/>
        </p:nvSpPr>
        <p:spPr bwMode="auto">
          <a:xfrm flipH="1">
            <a:off x="6500813" y="214313"/>
            <a:ext cx="1524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4000500" y="1500188"/>
            <a:ext cx="1143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Арка 6"/>
          <p:cNvSpPr/>
          <p:nvPr/>
        </p:nvSpPr>
        <p:spPr>
          <a:xfrm rot="10800000">
            <a:off x="4000500" y="1143000"/>
            <a:ext cx="2643188" cy="857250"/>
          </a:xfrm>
          <a:prstGeom prst="blockArc">
            <a:avLst>
              <a:gd name="adj1" fmla="val 10883966"/>
              <a:gd name="adj2" fmla="val 21496640"/>
              <a:gd name="adj3" fmla="val 4432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6146" name="Picture 2" descr="Картинка 7 из 108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1799" y="2420888"/>
            <a:ext cx="3343275" cy="38884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28813" y="500063"/>
            <a:ext cx="53340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8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КЛА  </a:t>
            </a:r>
            <a:r>
              <a:rPr lang="ru-RU" sz="8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ru-RU" sz="8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ru-RU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286250" y="714375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9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357813" y="714375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9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4357688" y="1857375"/>
            <a:ext cx="2087562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122" name="Picture 2" descr="Картинка 243 из 10467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4283968" y="2708920"/>
            <a:ext cx="2952328" cy="2733637"/>
          </a:xfrm>
          <a:prstGeom prst="rect">
            <a:avLst/>
          </a:prstGeom>
          <a:noFill/>
        </p:spPr>
      </p:pic>
      <p:pic>
        <p:nvPicPr>
          <p:cNvPr id="5124" name="Picture 4" descr="Картинка 13 из 10211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75656" y="2636912"/>
            <a:ext cx="2880320" cy="300033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285875" y="928688"/>
            <a:ext cx="68580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8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Х  </a:t>
            </a:r>
            <a:r>
              <a:rPr lang="ru-RU" sz="8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ru-RU" sz="8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Р  </a:t>
            </a:r>
            <a:r>
              <a:rPr lang="ru-RU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ru-RU" sz="8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ШО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214563" y="1143000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9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357688" y="1071563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9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</a:t>
            </a:r>
          </a:p>
        </p:txBody>
      </p:sp>
      <p:sp>
        <p:nvSpPr>
          <p:cNvPr id="55301" name="Line 4"/>
          <p:cNvSpPr>
            <a:spLocks noChangeShapeType="1"/>
          </p:cNvSpPr>
          <p:nvPr/>
        </p:nvSpPr>
        <p:spPr bwMode="auto">
          <a:xfrm flipH="1">
            <a:off x="7358063" y="785813"/>
            <a:ext cx="1524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2286000" y="2286000"/>
            <a:ext cx="1143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286250" y="2286000"/>
            <a:ext cx="1143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Арка 7"/>
          <p:cNvSpPr/>
          <p:nvPr/>
        </p:nvSpPr>
        <p:spPr>
          <a:xfrm rot="10800000">
            <a:off x="2214563" y="1857375"/>
            <a:ext cx="3357562" cy="785813"/>
          </a:xfrm>
          <a:prstGeom prst="blockArc">
            <a:avLst>
              <a:gd name="adj1" fmla="val 10883966"/>
              <a:gd name="adj2" fmla="val 21496640"/>
              <a:gd name="adj3" fmla="val 4432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55300" name="Picture 4" descr="Картинка 50 из 13573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67744" y="2924944"/>
            <a:ext cx="4157084" cy="3579711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071563" y="1000125"/>
            <a:ext cx="72866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8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СУ  .   </a:t>
            </a:r>
            <a:r>
              <a:rPr lang="ru-RU" sz="8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ru-RU" sz="8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ОТА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786063" y="1214438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9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929063" y="1214438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9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2786063" y="2428875"/>
            <a:ext cx="21240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326" name="Line 4"/>
          <p:cNvSpPr>
            <a:spLocks noChangeShapeType="1"/>
          </p:cNvSpPr>
          <p:nvPr/>
        </p:nvSpPr>
        <p:spPr bwMode="auto">
          <a:xfrm flipH="1">
            <a:off x="5715000" y="1000125"/>
            <a:ext cx="1524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6327" name="Picture 4" descr="http://www.segment.ru/data/images/1_328.jpg"/>
          <p:cNvPicPr>
            <a:picLocks noChangeAspect="1" noChangeArrowheads="1"/>
          </p:cNvPicPr>
          <p:nvPr/>
        </p:nvPicPr>
        <p:blipFill>
          <a:blip r:embed="rId2" cstate="email">
            <a:lum contrast="40000"/>
          </a:blip>
          <a:srcRect/>
          <a:stretch>
            <a:fillRect/>
          </a:stretch>
        </p:blipFill>
        <p:spPr bwMode="auto">
          <a:xfrm>
            <a:off x="571500" y="2500313"/>
            <a:ext cx="801687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6572250" y="3643313"/>
            <a:ext cx="857250" cy="7858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6329" name="Picture 6" descr="Картинка 5 из 11728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50" y="2143125"/>
            <a:ext cx="221456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8" y="20638"/>
            <a:ext cx="8315325" cy="681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071563" y="357188"/>
            <a:ext cx="734377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8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Ф </a:t>
            </a:r>
            <a:r>
              <a:rPr lang="ru-RU" sz="8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ru-RU" sz="8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МИЛ </a:t>
            </a:r>
            <a:r>
              <a:rPr lang="ru-RU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ru-RU" sz="8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Я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643063" y="500063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9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А </a:t>
            </a:r>
          </a:p>
        </p:txBody>
      </p:sp>
      <p:sp>
        <p:nvSpPr>
          <p:cNvPr id="31748" name="Line 6"/>
          <p:cNvSpPr>
            <a:spLocks noChangeShapeType="1"/>
          </p:cNvSpPr>
          <p:nvPr/>
        </p:nvSpPr>
        <p:spPr bwMode="auto">
          <a:xfrm>
            <a:off x="2000250" y="1643063"/>
            <a:ext cx="1143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H="1">
            <a:off x="4500563" y="214313"/>
            <a:ext cx="152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5429250" y="1643063"/>
            <a:ext cx="1143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143500" y="500063"/>
            <a:ext cx="1285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9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И 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500188" y="2071688"/>
            <a:ext cx="6172200" cy="45243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9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И</a:t>
            </a:r>
            <a:r>
              <a:rPr lang="ru-RU" sz="8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ВАНОВ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9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</a:t>
            </a:r>
            <a:r>
              <a:rPr lang="ru-RU" sz="8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ЕТРОВА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9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К</a:t>
            </a:r>
            <a:r>
              <a:rPr lang="ru-RU" sz="8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ОВАЛЁВ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214563" y="571500"/>
            <a:ext cx="4491037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8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8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. . </a:t>
            </a:r>
            <a:r>
              <a:rPr lang="ru-RU" sz="8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РУ </a:t>
            </a:r>
            <a:r>
              <a:rPr lang="ru-RU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.</a:t>
            </a:r>
            <a:endParaRPr lang="ru-RU" sz="8800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86000" y="3571875"/>
            <a:ext cx="5929313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8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Х </a:t>
            </a:r>
            <a:r>
              <a:rPr lang="ru-RU" sz="8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.</a:t>
            </a:r>
            <a:r>
              <a:rPr lang="ru-RU" sz="8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Р </a:t>
            </a:r>
            <a:r>
              <a:rPr lang="ru-RU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. </a:t>
            </a:r>
            <a:r>
              <a:rPr lang="ru-RU" sz="8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ШИЙ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14563" y="785813"/>
            <a:ext cx="16097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ВД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57500" y="3786188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О</a:t>
            </a:r>
          </a:p>
        </p:txBody>
      </p:sp>
      <p:sp>
        <p:nvSpPr>
          <p:cNvPr id="32774" name="Line 7"/>
          <p:cNvSpPr>
            <a:spLocks noChangeShapeType="1"/>
          </p:cNvSpPr>
          <p:nvPr/>
        </p:nvSpPr>
        <p:spPr bwMode="auto">
          <a:xfrm>
            <a:off x="3000375" y="5000625"/>
            <a:ext cx="79216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75" name="Line 5"/>
          <p:cNvSpPr>
            <a:spLocks noChangeShapeType="1"/>
          </p:cNvSpPr>
          <p:nvPr/>
        </p:nvSpPr>
        <p:spPr bwMode="auto">
          <a:xfrm flipH="1">
            <a:off x="4929188" y="3286125"/>
            <a:ext cx="152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143500" y="785813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Г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286250" y="3786188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О</a:t>
            </a:r>
          </a:p>
        </p:txBody>
      </p:sp>
      <p:sp>
        <p:nvSpPr>
          <p:cNvPr id="32778" name="Line 7"/>
          <p:cNvSpPr>
            <a:spLocks noChangeShapeType="1"/>
          </p:cNvSpPr>
          <p:nvPr/>
        </p:nvSpPr>
        <p:spPr bwMode="auto">
          <a:xfrm>
            <a:off x="2357438" y="2000250"/>
            <a:ext cx="14763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79" name="Line 7"/>
          <p:cNvSpPr>
            <a:spLocks noChangeShapeType="1"/>
          </p:cNvSpPr>
          <p:nvPr/>
        </p:nvSpPr>
        <p:spPr bwMode="auto">
          <a:xfrm>
            <a:off x="4429125" y="5000625"/>
            <a:ext cx="79216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80" name="Line 7"/>
          <p:cNvSpPr>
            <a:spLocks noChangeShapeType="1"/>
          </p:cNvSpPr>
          <p:nvPr/>
        </p:nvSpPr>
        <p:spPr bwMode="auto">
          <a:xfrm>
            <a:off x="5072063" y="1928813"/>
            <a:ext cx="792162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38" y="2025650"/>
            <a:ext cx="50292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Line 4"/>
          <p:cNvSpPr>
            <a:spLocks noChangeShapeType="1"/>
          </p:cNvSpPr>
          <p:nvPr/>
        </p:nvSpPr>
        <p:spPr bwMode="auto">
          <a:xfrm flipH="1">
            <a:off x="5715000" y="214313"/>
            <a:ext cx="1524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796" name="Line 5"/>
          <p:cNvSpPr>
            <a:spLocks noChangeShapeType="1"/>
          </p:cNvSpPr>
          <p:nvPr/>
        </p:nvSpPr>
        <p:spPr bwMode="auto">
          <a:xfrm>
            <a:off x="2357438" y="1571625"/>
            <a:ext cx="1066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285875" y="214313"/>
            <a:ext cx="6357938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8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М  </a:t>
            </a:r>
            <a:r>
              <a:rPr lang="ru-RU" sz="8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ru-RU" sz="8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ДВЕДЬ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500313" y="428625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57188" y="1357313"/>
            <a:ext cx="814387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8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М  </a:t>
            </a:r>
            <a:r>
              <a:rPr lang="ru-RU" sz="8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ru-RU" sz="8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ДВЕД </a:t>
            </a:r>
            <a:r>
              <a:rPr lang="ru-RU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ru-RU" sz="8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ЦА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500188" y="1571625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</a:t>
            </a:r>
          </a:p>
        </p:txBody>
      </p:sp>
      <p:sp>
        <p:nvSpPr>
          <p:cNvPr id="33801" name="Line 7"/>
          <p:cNvSpPr>
            <a:spLocks noChangeShapeType="1"/>
          </p:cNvSpPr>
          <p:nvPr/>
        </p:nvSpPr>
        <p:spPr bwMode="auto">
          <a:xfrm>
            <a:off x="1500188" y="2714625"/>
            <a:ext cx="1143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5786438" y="1571625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</a:t>
            </a:r>
          </a:p>
        </p:txBody>
      </p:sp>
      <p:sp>
        <p:nvSpPr>
          <p:cNvPr id="33803" name="Line 7"/>
          <p:cNvSpPr>
            <a:spLocks noChangeShapeType="1"/>
          </p:cNvSpPr>
          <p:nvPr/>
        </p:nvSpPr>
        <p:spPr bwMode="auto">
          <a:xfrm>
            <a:off x="5786438" y="2714625"/>
            <a:ext cx="1143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04" name="Line 6"/>
          <p:cNvSpPr>
            <a:spLocks noChangeShapeType="1"/>
          </p:cNvSpPr>
          <p:nvPr/>
        </p:nvSpPr>
        <p:spPr bwMode="auto">
          <a:xfrm flipH="1">
            <a:off x="4929188" y="1357313"/>
            <a:ext cx="1524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28800" y="1905000"/>
            <a:ext cx="53625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828800" y="533400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96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</a:t>
            </a:r>
          </a:p>
        </p:txBody>
      </p:sp>
      <p:sp>
        <p:nvSpPr>
          <p:cNvPr id="34820" name="Line 5"/>
          <p:cNvSpPr>
            <a:spLocks noChangeShapeType="1"/>
          </p:cNvSpPr>
          <p:nvPr/>
        </p:nvSpPr>
        <p:spPr bwMode="auto">
          <a:xfrm flipH="1">
            <a:off x="4038600" y="304800"/>
            <a:ext cx="152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1" name="Line 6"/>
          <p:cNvSpPr>
            <a:spLocks noChangeShapeType="1"/>
          </p:cNvSpPr>
          <p:nvPr/>
        </p:nvSpPr>
        <p:spPr bwMode="auto">
          <a:xfrm>
            <a:off x="1676400" y="1676400"/>
            <a:ext cx="1219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143125" y="357188"/>
            <a:ext cx="53340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8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ru-RU" sz="8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ДЕЖДА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14500" y="142875"/>
            <a:ext cx="5334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8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  </a:t>
            </a:r>
            <a:r>
              <a:rPr lang="ru-RU" sz="8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ru-RU" sz="8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ТУХ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4600" y="1600200"/>
            <a:ext cx="428625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Line 4"/>
          <p:cNvSpPr>
            <a:spLocks noChangeShapeType="1"/>
          </p:cNvSpPr>
          <p:nvPr/>
        </p:nvSpPr>
        <p:spPr bwMode="auto">
          <a:xfrm flipH="1">
            <a:off x="5562600" y="228600"/>
            <a:ext cx="1524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2786063" y="1643063"/>
            <a:ext cx="1143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786063" y="357188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643063" y="285750"/>
            <a:ext cx="5786437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8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  </a:t>
            </a:r>
            <a:r>
              <a:rPr lang="ru-RU" sz="8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ru-RU" sz="8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П </a:t>
            </a:r>
            <a:r>
              <a:rPr lang="ru-RU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ru-RU" sz="8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ГИ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500563" y="428625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96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</a:t>
            </a:r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 flipH="1">
            <a:off x="6572250" y="214313"/>
            <a:ext cx="76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2667000" y="1524000"/>
            <a:ext cx="1066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>
            <a:off x="4495800" y="1524000"/>
            <a:ext cx="1066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714625" y="428625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</a:t>
            </a: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1960" y="2708920"/>
            <a:ext cx="202882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2555776" y="2708920"/>
            <a:ext cx="202882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348880"/>
            <a:ext cx="432048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91840">
            <a:off x="2032614" y="2905837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625254">
            <a:off x="5838347" y="2967154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12"/>
          <p:cNvPicPr>
            <a:picLocks noChangeAspect="1" noChangeArrowheads="1"/>
          </p:cNvPicPr>
          <p:nvPr/>
        </p:nvPicPr>
        <p:blipFill>
          <a:blip r:embed="rId2" cstate="email">
            <a:lum bright="20000" contrast="20000"/>
          </a:blip>
          <a:srcRect/>
          <a:stretch>
            <a:fillRect/>
          </a:stretch>
        </p:blipFill>
        <p:spPr bwMode="auto">
          <a:xfrm>
            <a:off x="428625" y="0"/>
            <a:ext cx="850106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Line 4"/>
          <p:cNvSpPr>
            <a:spLocks noChangeShapeType="1"/>
          </p:cNvSpPr>
          <p:nvPr/>
        </p:nvSpPr>
        <p:spPr bwMode="auto">
          <a:xfrm flipH="1">
            <a:off x="3929063" y="642938"/>
            <a:ext cx="152400" cy="228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892" name="Line 5"/>
          <p:cNvSpPr>
            <a:spLocks noChangeShapeType="1"/>
          </p:cNvSpPr>
          <p:nvPr/>
        </p:nvSpPr>
        <p:spPr bwMode="auto">
          <a:xfrm>
            <a:off x="4786313" y="2143125"/>
            <a:ext cx="1219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857375" y="642938"/>
            <a:ext cx="6357938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УЧИТ  . ЛЬ</a:t>
            </a:r>
          </a:p>
        </p:txBody>
      </p:sp>
      <p:pic>
        <p:nvPicPr>
          <p:cNvPr id="37894" name="Picture 3" descr="C:\Users\User\AppData\Local\Microsoft\Windows\Temporary Internet Files\Content.IE5\QSOCG3A5\MC900254096[1]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558925"/>
            <a:ext cx="6000750" cy="529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5000625" y="857250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167</Words>
  <Application>Microsoft Office PowerPoint</Application>
  <PresentationFormat>Экран (4:3)</PresentationFormat>
  <Paragraphs>87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84</cp:revision>
  <dcterms:created xsi:type="dcterms:W3CDTF">2010-10-24T14:04:54Z</dcterms:created>
  <dcterms:modified xsi:type="dcterms:W3CDTF">2012-03-24T17:13:01Z</dcterms:modified>
</cp:coreProperties>
</file>