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4" autoAdjust="0"/>
    <p:restoredTop sz="90929"/>
  </p:normalViewPr>
  <p:slideViewPr>
    <p:cSldViewPr>
      <p:cViewPr varScale="1">
        <p:scale>
          <a:sx n="105" d="100"/>
          <a:sy n="105" d="100"/>
        </p:scale>
        <p:origin x="-20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4339" name="Picture 3" descr="D:\FRONTPAGE THEMES\NATURE\ANABNR2.PNG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43322FEC-40A7-43B6-8D22-D6AF18A7D6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1B1CB-0931-4AF2-A2F9-07EC16862EDC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341E-D9E6-4816-965E-861D0DFA92B2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ED1A5-8BA2-4EB5-AC71-75D63437EE8E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8EE8C-E440-4D8A-99BD-0E27BA0964A1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666A0-B346-48B0-BBEB-B285EC143378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79BF-F0BB-48FA-92AE-47A143EF962C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5BED7-2AB6-49A7-8429-208E152E6ED6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6DE9-B520-431F-8404-5FD516BF806C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4590-F1A9-4FA1-ABDF-C854AC804019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34109-F106-4D10-B6F2-D1D1BA9063A3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13321" name="Picture 9" descr="C:\Wendy\anabnr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CE2136EE-309E-4D0C-985B-420EF6342176}" type="slidenum">
              <a:rPr lang="ru-RU"/>
              <a:pPr/>
              <a:t>‹#›</a:t>
            </a:fld>
            <a:endParaRPr lang="ru-RU" sz="1400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77200" cy="1143000"/>
          </a:xfrm>
        </p:spPr>
        <p:txBody>
          <a:bodyPr/>
          <a:lstStyle/>
          <a:p>
            <a:r>
              <a:rPr lang="ru-RU" sz="4800"/>
              <a:t>Тема: «Часть речи - наречие»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2362200"/>
            <a:ext cx="4191000" cy="3581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  Цель урока</a:t>
            </a:r>
            <a:r>
              <a:rPr lang="ru-RU"/>
              <a:t> – познакомиться с новой частью речи – наречие, его грамматическими признаками и местом в речи.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34861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Словарная работа</a:t>
            </a:r>
          </a:p>
        </p:txBody>
      </p:sp>
      <p:pic>
        <p:nvPicPr>
          <p:cNvPr id="5124" name="Picture 4" descr="C:\Documents and Settings\a\Мои документы\Мои рисунки\ребусы\вокру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1377950" cy="1828800"/>
          </a:xfrm>
          <a:prstGeom prst="rect">
            <a:avLst/>
          </a:prstGeom>
          <a:noFill/>
        </p:spPr>
      </p:pic>
      <p:pic>
        <p:nvPicPr>
          <p:cNvPr id="5125" name="Picture 5" descr="C:\Documents and Settings\a\Мои документы\Мои рисунки\ребусы\назад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1155700" cy="2057400"/>
          </a:xfrm>
          <a:prstGeom prst="rect">
            <a:avLst/>
          </a:prstGeom>
          <a:noFill/>
        </p:spPr>
      </p:pic>
      <p:pic>
        <p:nvPicPr>
          <p:cNvPr id="5126" name="Picture 6" descr="C:\Documents and Settings\a\Мои документы\Мои рисунки\ребусы\вперед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81200"/>
            <a:ext cx="1598613" cy="2057400"/>
          </a:xfrm>
          <a:prstGeom prst="rect">
            <a:avLst/>
          </a:prstGeom>
          <a:noFill/>
        </p:spPr>
      </p:pic>
      <p:pic>
        <p:nvPicPr>
          <p:cNvPr id="5127" name="Picture 7" descr="C:\Documents and Settings\a\Мои документы\Мои рисунки\ребусы\впереди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981200"/>
            <a:ext cx="1641475" cy="1981200"/>
          </a:xfrm>
          <a:prstGeom prst="rect">
            <a:avLst/>
          </a:prstGeom>
          <a:noFill/>
        </p:spPr>
      </p:pic>
      <p:pic>
        <p:nvPicPr>
          <p:cNvPr id="5128" name="Picture 8" descr="C:\Documents and Settings\a\Мои документы\Мои рисунки\ребусы\слев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962400"/>
            <a:ext cx="2514600" cy="1812925"/>
          </a:xfrm>
          <a:prstGeom prst="rect">
            <a:avLst/>
          </a:prstGeom>
          <a:noFill/>
        </p:spPr>
      </p:pic>
      <p:pic>
        <p:nvPicPr>
          <p:cNvPr id="5129" name="Picture 9" descr="C:\Documents and Settings\a\Мои документы\Мои рисунки\ребусы\справа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810000"/>
            <a:ext cx="2286000" cy="2179638"/>
          </a:xfrm>
          <a:prstGeom prst="rect">
            <a:avLst/>
          </a:prstGeom>
          <a:noFill/>
        </p:spPr>
      </p:pic>
      <p:pic>
        <p:nvPicPr>
          <p:cNvPr id="5130" name="Picture 10" descr="C:\Documents and Settings\a\Мои документы\Мои рисунки\ребусы\сверху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810000"/>
            <a:ext cx="3048000" cy="1549400"/>
          </a:xfrm>
          <a:prstGeom prst="rect">
            <a:avLst/>
          </a:prstGeom>
          <a:noFill/>
        </p:spPr>
      </p:pic>
      <p:pic>
        <p:nvPicPr>
          <p:cNvPr id="5131" name="Picture 11" descr="C:\Documents and Settings\a\Мои документы\Мои рисунки\ребусы\снизу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5638800"/>
            <a:ext cx="2060575" cy="98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Documents and Settings\a\Мои документы\img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\Мои документы\img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\Мои документы\img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657600"/>
            <a:ext cx="7772400" cy="23431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	</a:t>
            </a:r>
            <a:r>
              <a:rPr lang="ru-RU" sz="2800">
                <a:cs typeface="Times New Roman" charset="0"/>
              </a:rPr>
              <a:t>Профессор математики из Англии, которого звали Люис Кэрролл, придумал  и записал историю про девочку Алису, попавшую в Страну Чудес.Эту историю перевели на многие языки мира. На русском её рассказывали разные авторы и среди них  Борис Заходер. Прочитайте отрывки из его перевода.</a:t>
            </a:r>
            <a:r>
              <a:rPr lang="ru-RU" sz="280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33400"/>
            <a:ext cx="2566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257800"/>
            <a:ext cx="7772400" cy="1130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>
                <a:cs typeface="Times New Roman" charset="0"/>
              </a:rPr>
              <a:t> И </a:t>
            </a:r>
            <a:r>
              <a:rPr lang="ru-RU" b="1" i="1">
                <a:cs typeface="Times New Roman" charset="0"/>
              </a:rPr>
              <a:t>вдруг</a:t>
            </a:r>
            <a:r>
              <a:rPr lang="ru-RU" i="1">
                <a:cs typeface="Times New Roman" charset="0"/>
              </a:rPr>
              <a:t>   рядом  с Алисой по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вился белый кролик с р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з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выми гла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к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ми!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838200"/>
            <a:ext cx="4070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105400"/>
            <a:ext cx="7958138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>
                <a:cs typeface="Times New Roman" charset="0"/>
              </a:rPr>
              <a:t> </a:t>
            </a:r>
            <a:r>
              <a:rPr lang="ru-RU" i="1"/>
              <a:t>	</a:t>
            </a:r>
            <a:r>
              <a:rPr lang="ru-RU" i="1">
                <a:cs typeface="Times New Roman" charset="0"/>
              </a:rPr>
              <a:t>Алиса, сгорая от любопытства, п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мчалась </a:t>
            </a:r>
            <a:r>
              <a:rPr lang="ru-RU" b="1" i="1">
                <a:cs typeface="Times New Roman" charset="0"/>
              </a:rPr>
              <a:t>вдогонку</a:t>
            </a:r>
            <a:r>
              <a:rPr lang="ru-RU" i="1">
                <a:cs typeface="Times New Roman" charset="0"/>
              </a:rPr>
              <a:t> за Кролик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м  и, чес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ное слово, чуть-чуть  не д</a:t>
            </a:r>
            <a:r>
              <a:rPr lang="ru-RU" i="1"/>
              <a:t>_</a:t>
            </a:r>
            <a:r>
              <a:rPr lang="ru-RU" i="1">
                <a:cs typeface="Times New Roman" charset="0"/>
              </a:rPr>
              <a:t>гнала.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000" b="1"/>
              <a:t>Верите ли вы?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14563"/>
            <a:ext cx="8610600" cy="3881437"/>
          </a:xfrm>
        </p:spPr>
        <p:txBody>
          <a:bodyPr/>
          <a:lstStyle/>
          <a:p>
            <a:r>
              <a:rPr lang="ru-RU"/>
              <a:t>Наречия имеют окончания и изменяются по падежам.</a:t>
            </a:r>
          </a:p>
          <a:p>
            <a:r>
              <a:rPr lang="ru-RU"/>
              <a:t>Наречие – неизменяемая часть речи.</a:t>
            </a:r>
          </a:p>
          <a:p>
            <a:r>
              <a:rPr lang="ru-RU"/>
              <a:t>Слова, отвечающие на вопросы: как? где? куда? откуда? когда?…- имена числительные.</a:t>
            </a:r>
          </a:p>
          <a:p>
            <a:r>
              <a:rPr lang="ru-RU"/>
              <a:t>Наречие примыкает к глаголу.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0" y="274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95600" y="2743200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3000" b="1">
                <a:solidFill>
                  <a:srgbClr val="CC00CC"/>
                </a:solidFill>
              </a:rPr>
              <a:t>НЕТ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43800" y="3276600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3000" b="1">
                <a:solidFill>
                  <a:srgbClr val="CC00CC"/>
                </a:solidFill>
              </a:rPr>
              <a:t>ДА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86200" y="4876800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3000" b="1">
                <a:solidFill>
                  <a:srgbClr val="CC00CC"/>
                </a:solidFill>
              </a:rPr>
              <a:t>НЕТ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553200" y="5410200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3000" b="1">
                <a:solidFill>
                  <a:srgbClr val="CC00CC"/>
                </a:solidFill>
              </a:rPr>
              <a:t>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199" grpId="0" autoUpdateAnimBg="0"/>
      <p:bldP spid="8200" grpId="0" autoUpdateAnimBg="0"/>
    </p:bldLst>
  </p:timing>
</p:sld>
</file>

<file path=ppt/theme/theme1.xml><?xml version="1.0" encoding="utf-8"?>
<a:theme xmlns:a="http://schemas.openxmlformats.org/drawingml/2006/main" name="Природа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Designs\Природа.pot</Template>
  <TotalTime>212</TotalTime>
  <Words>90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Times New Roman</vt:lpstr>
      <vt:lpstr>Wingdings</vt:lpstr>
      <vt:lpstr>Природа</vt:lpstr>
      <vt:lpstr>Тема: «Часть речи - наречие»</vt:lpstr>
      <vt:lpstr>Словарная работа</vt:lpstr>
      <vt:lpstr>Слайд 3</vt:lpstr>
      <vt:lpstr>Слайд 4</vt:lpstr>
      <vt:lpstr>Слайд 5</vt:lpstr>
      <vt:lpstr>Слайд 6</vt:lpstr>
      <vt:lpstr>Слайд 7</vt:lpstr>
      <vt:lpstr>Слайд 8</vt:lpstr>
      <vt:lpstr>Верите ли вы?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«Часть речи - наречие»</dc:title>
  <dc:creator>a</dc:creator>
  <cp:lastModifiedBy>Андрей</cp:lastModifiedBy>
  <cp:revision>4</cp:revision>
  <dcterms:created xsi:type="dcterms:W3CDTF">2009-12-02T15:54:37Z</dcterms:created>
  <dcterms:modified xsi:type="dcterms:W3CDTF">2012-03-23T14:39:51Z</dcterms:modified>
</cp:coreProperties>
</file>