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6" r:id="rId8"/>
    <p:sldId id="267" r:id="rId9"/>
    <p:sldId id="269" r:id="rId10"/>
    <p:sldId id="270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78" d="100"/>
          <a:sy n="78" d="100"/>
        </p:scale>
        <p:origin x="-27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02C1-1FCD-4CD0-9E5F-67C60CC9DE8E}" type="datetimeFigureOut">
              <a:rPr lang="ru-RU" smtClean="0"/>
              <a:pPr/>
              <a:t>05.04.2012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4BD5-AEB1-4B56-BF13-A36E04E06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02C1-1FCD-4CD0-9E5F-67C60CC9DE8E}" type="datetimeFigureOut">
              <a:rPr lang="ru-RU" smtClean="0"/>
              <a:pPr/>
              <a:t>05.04.2012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4BD5-AEB1-4B56-BF13-A36E04E06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02C1-1FCD-4CD0-9E5F-67C60CC9DE8E}" type="datetimeFigureOut">
              <a:rPr lang="ru-RU" smtClean="0"/>
              <a:pPr/>
              <a:t>05.04.2012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4BD5-AEB1-4B56-BF13-A36E04E06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02C1-1FCD-4CD0-9E5F-67C60CC9DE8E}" type="datetimeFigureOut">
              <a:rPr lang="ru-RU" smtClean="0"/>
              <a:pPr/>
              <a:t>05.04.2012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4BD5-AEB1-4B56-BF13-A36E04E06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02C1-1FCD-4CD0-9E5F-67C60CC9DE8E}" type="datetimeFigureOut">
              <a:rPr lang="ru-RU" smtClean="0"/>
              <a:pPr/>
              <a:t>05.04.2012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4BD5-AEB1-4B56-BF13-A36E04E06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02C1-1FCD-4CD0-9E5F-67C60CC9DE8E}" type="datetimeFigureOut">
              <a:rPr lang="ru-RU" smtClean="0"/>
              <a:pPr/>
              <a:t>05.04.2012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4BD5-AEB1-4B56-BF13-A36E04E06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02C1-1FCD-4CD0-9E5F-67C60CC9DE8E}" type="datetimeFigureOut">
              <a:rPr lang="ru-RU" smtClean="0"/>
              <a:pPr/>
              <a:t>05.04.2012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4BD5-AEB1-4B56-BF13-A36E04E06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02C1-1FCD-4CD0-9E5F-67C60CC9DE8E}" type="datetimeFigureOut">
              <a:rPr lang="ru-RU" smtClean="0"/>
              <a:pPr/>
              <a:t>05.04.2012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4BD5-AEB1-4B56-BF13-A36E04E06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02C1-1FCD-4CD0-9E5F-67C60CC9DE8E}" type="datetimeFigureOut">
              <a:rPr lang="ru-RU" smtClean="0"/>
              <a:pPr/>
              <a:t>05.04.2012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4BD5-AEB1-4B56-BF13-A36E04E06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02C1-1FCD-4CD0-9E5F-67C60CC9DE8E}" type="datetimeFigureOut">
              <a:rPr lang="ru-RU" smtClean="0"/>
              <a:pPr/>
              <a:t>05.04.2012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4BD5-AEB1-4B56-BF13-A36E04E06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02C1-1FCD-4CD0-9E5F-67C60CC9DE8E}" type="datetimeFigureOut">
              <a:rPr lang="ru-RU" smtClean="0"/>
              <a:pPr/>
              <a:t>05.04.2012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4BD5-AEB1-4B56-BF13-A36E04E06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A02C1-1FCD-4CD0-9E5F-67C60CC9DE8E}" type="datetimeFigureOut">
              <a:rPr lang="ru-RU" smtClean="0"/>
              <a:pPr/>
              <a:t>05.04.2012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84BD5-AEB1-4B56-BF13-A36E04E06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50030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Тормозить движение, саратовский вокзал, увидишь кое-кого, иду вперёд, гостить у Татьяны, чересчур сладко, пятая задача, записывая в блокнот, моё пальто, дружит со мной, присланная телеграмма, очень радуюсь.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642918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Выпишите словосочетания, построенные на основе согласования, управления, примыкания (по вариантам)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78674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№ 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64386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№ 1, 2, 3, 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401161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Использованы материалы из сборника под редакцией Н.А.Сениной «Подготовка к ГИА-2012»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357166"/>
            <a:ext cx="264320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согласование:</a:t>
            </a:r>
          </a:p>
          <a:p>
            <a:r>
              <a:rPr lang="ru-RU" sz="3200" dirty="0"/>
              <a:t>с</a:t>
            </a:r>
            <a:r>
              <a:rPr lang="ru-RU" sz="3200" dirty="0" smtClean="0"/>
              <a:t>аратовский вокзал,</a:t>
            </a:r>
          </a:p>
          <a:p>
            <a:r>
              <a:rPr lang="ru-RU" sz="3200" dirty="0"/>
              <a:t>м</a:t>
            </a:r>
            <a:r>
              <a:rPr lang="ru-RU" sz="3200" dirty="0" smtClean="0"/>
              <a:t>оё пальто,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ятая задача,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рисланная телеграмма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357166"/>
            <a:ext cx="2357454" cy="8042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1"/>
                </a:solidFill>
              </a:rPr>
              <a:t>у</a:t>
            </a:r>
            <a:r>
              <a:rPr lang="ru-RU" sz="3200" dirty="0" smtClean="0">
                <a:solidFill>
                  <a:schemeClr val="accent1"/>
                </a:solidFill>
              </a:rPr>
              <a:t>правление</a:t>
            </a:r>
            <a:r>
              <a:rPr lang="ru-RU" sz="3200" dirty="0" smtClean="0"/>
              <a:t>:</a:t>
            </a:r>
          </a:p>
          <a:p>
            <a:r>
              <a:rPr lang="ru-RU" sz="3200" dirty="0"/>
              <a:t>т</a:t>
            </a:r>
            <a:r>
              <a:rPr lang="ru-RU" sz="3200" dirty="0" smtClean="0"/>
              <a:t>ормозить движение,</a:t>
            </a:r>
          </a:p>
          <a:p>
            <a:r>
              <a:rPr lang="ru-RU" sz="3200" dirty="0"/>
              <a:t>г</a:t>
            </a:r>
            <a:r>
              <a:rPr lang="ru-RU" sz="3200" dirty="0" smtClean="0"/>
              <a:t>остить у Татьяны,</a:t>
            </a:r>
          </a:p>
          <a:p>
            <a:r>
              <a:rPr lang="ru-RU" sz="3200" dirty="0"/>
              <a:t>з</a:t>
            </a:r>
            <a:r>
              <a:rPr lang="ru-RU" sz="3200" dirty="0" smtClean="0"/>
              <a:t>аписывая в блокнот,</a:t>
            </a:r>
          </a:p>
          <a:p>
            <a:r>
              <a:rPr lang="ru-RU" sz="3200" dirty="0"/>
              <a:t>у</a:t>
            </a:r>
            <a:r>
              <a:rPr lang="ru-RU" sz="3200" dirty="0" smtClean="0"/>
              <a:t>видишь кое-кого,</a:t>
            </a:r>
          </a:p>
          <a:p>
            <a:r>
              <a:rPr lang="ru-RU" sz="3200" dirty="0"/>
              <a:t>д</a:t>
            </a:r>
            <a:r>
              <a:rPr lang="ru-RU" sz="3200" dirty="0" smtClean="0"/>
              <a:t>ружит со мной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00760" y="357166"/>
            <a:ext cx="292895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римыкание:</a:t>
            </a:r>
          </a:p>
          <a:p>
            <a:r>
              <a:rPr lang="ru-RU" sz="3200" dirty="0"/>
              <a:t>и</a:t>
            </a:r>
            <a:r>
              <a:rPr lang="ru-RU" sz="3200" dirty="0" smtClean="0"/>
              <a:t>ду вперёд,</a:t>
            </a:r>
          </a:p>
          <a:p>
            <a:r>
              <a:rPr lang="ru-RU" sz="3200" dirty="0" smtClean="0"/>
              <a:t>сказал волнуясь,</a:t>
            </a:r>
          </a:p>
          <a:p>
            <a:r>
              <a:rPr lang="ru-RU" sz="3200" dirty="0"/>
              <a:t>ч</a:t>
            </a:r>
            <a:r>
              <a:rPr lang="ru-RU" sz="3200" dirty="0" smtClean="0"/>
              <a:t>ересчур сладко,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риехал учиться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714489"/>
            <a:ext cx="8715436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   Есть два рода мечтателей.</a:t>
            </a:r>
          </a:p>
          <a:p>
            <a:r>
              <a:rPr lang="ru-RU" sz="3200" dirty="0" smtClean="0"/>
              <a:t>   Одни мечтают о больших делах, о славных подвигах, о смелых открытиях. Рассуждают они так: «Когда мы подрастём, тогда что-нибудь откроем. А пока мы ещё малы».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У других мечты не менее дерзкие. Но рассуждают они иначе: «Зачем ждать, пока подрастём? Разве сейчас для нас не найдётся настоящих дел? Не хотим сидеть сложа руки!»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42852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1.Выпишите слова с чередованием гласной в корне.</a:t>
            </a:r>
          </a:p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2.Найдите предложение с однородными членами.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3714776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Подрастём,</a:t>
            </a:r>
          </a:p>
          <a:p>
            <a:r>
              <a:rPr lang="ru-RU" sz="3600" dirty="0"/>
              <a:t>с</a:t>
            </a:r>
            <a:r>
              <a:rPr lang="ru-RU" sz="3600" dirty="0" smtClean="0"/>
              <a:t>ложа.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3071810"/>
            <a:ext cx="7358114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Одни мечтают о больших делах, о славных подвигах, о смелых открытиях.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1"/>
            <a:ext cx="821537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1.Из предложения 1 выпишите слова с безударными, проверяемыми ударением гласными корня.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2.Укажите предложение с обособленным определением.</a:t>
            </a:r>
          </a:p>
          <a:p>
            <a:endParaRPr lang="ru-RU" sz="2400" b="1" dirty="0"/>
          </a:p>
          <a:p>
            <a:r>
              <a:rPr lang="ru-RU" sz="2400" dirty="0" smtClean="0"/>
              <a:t>(1)</a:t>
            </a:r>
            <a:r>
              <a:rPr lang="ru-RU" sz="2800" dirty="0" smtClean="0"/>
              <a:t>Полез Санька на бугор, нагибается низко, а в иных местах он даже на четвереньках лезет, чтобы не свалиться.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(2)Слышал Санька, что стоит бугор здесь с давних времён. (3)Оттого он такой крутой и ровный, что насыпали его руками. (4)Что раньше на нём было поселение. (5)Проживали за толстыми стенами, сложенными из брёвен, древние солдаты по названию богатыри.</a:t>
            </a:r>
          </a:p>
          <a:p>
            <a:r>
              <a:rPr lang="ru-RU" dirty="0"/>
              <a:t> </a:t>
            </a: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42968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1. Нагибается ,  местах , четвереньках ,  свалиться.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714620"/>
            <a:ext cx="771530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2.Предложение № 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357166"/>
            <a:ext cx="88583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7030A0"/>
                </a:solidFill>
              </a:rPr>
              <a:t>1.Выпишите слово с чередованием в корне. </a:t>
            </a:r>
            <a:endParaRPr lang="ru-RU" sz="2800" b="1" dirty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2.Выпишите цифру(</a:t>
            </a:r>
            <a:r>
              <a:rPr lang="ru-RU" sz="2800" b="1" dirty="0" err="1" smtClean="0">
                <a:solidFill>
                  <a:srgbClr val="7030A0"/>
                </a:solidFill>
              </a:rPr>
              <a:t>ы</a:t>
            </a:r>
            <a:r>
              <a:rPr lang="ru-RU" sz="2800" b="1" dirty="0" smtClean="0">
                <a:solidFill>
                  <a:srgbClr val="7030A0"/>
                </a:solidFill>
              </a:rPr>
              <a:t>), обозначающую(</a:t>
            </a:r>
            <a:r>
              <a:rPr lang="ru-RU" sz="2800" b="1" dirty="0" err="1" smtClean="0">
                <a:solidFill>
                  <a:srgbClr val="7030A0"/>
                </a:solidFill>
              </a:rPr>
              <a:t>ие</a:t>
            </a:r>
            <a:r>
              <a:rPr lang="ru-RU" sz="2800" b="1" dirty="0" smtClean="0">
                <a:solidFill>
                  <a:srgbClr val="7030A0"/>
                </a:solidFill>
              </a:rPr>
              <a:t>) запятую(</a:t>
            </a:r>
            <a:r>
              <a:rPr lang="ru-RU" sz="2800" b="1" dirty="0" err="1" smtClean="0">
                <a:solidFill>
                  <a:srgbClr val="7030A0"/>
                </a:solidFill>
              </a:rPr>
              <a:t>ые</a:t>
            </a:r>
            <a:r>
              <a:rPr lang="ru-RU" sz="2800" b="1" dirty="0" smtClean="0">
                <a:solidFill>
                  <a:srgbClr val="7030A0"/>
                </a:solidFill>
              </a:rPr>
              <a:t>) при ССП. </a:t>
            </a:r>
          </a:p>
          <a:p>
            <a:endParaRPr lang="ru-RU" sz="2800" dirty="0" smtClean="0"/>
          </a:p>
          <a:p>
            <a:r>
              <a:rPr lang="ru-RU" sz="2800" dirty="0" smtClean="0"/>
              <a:t>Я не прятался,(1) а свободно ходил везде,(2)ведь я знал языки,(3)обычаи этих людей,(4)и они принимали меня за своего.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785794"/>
            <a:ext cx="8143932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1.Принимали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3116"/>
            <a:ext cx="71438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№ 4.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8"/>
            <a:ext cx="81439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1.Выпишите цифру(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между частями СПП.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2.Выпишите цифру(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обозначающие запятые при однородных членах предложения.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 не воевал,(1) не строил,(2) а целыми днями читал книги. Младший сын короля изучал историю,(3) языки,(4) обычаи разных народов,(5) хотя и не находил у родных понимания.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449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Использованы материалы из сборника под редакцией Н.А.Сениной «Подготовка к ГИА-2012»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Админ</cp:lastModifiedBy>
  <cp:revision>16</cp:revision>
  <dcterms:created xsi:type="dcterms:W3CDTF">2011-12-05T19:53:10Z</dcterms:created>
  <dcterms:modified xsi:type="dcterms:W3CDTF">2012-04-05T19:29:32Z</dcterms:modified>
</cp:coreProperties>
</file>