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1B77-C2AB-4B57-BF65-EC1D78E4CF4B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7E7-7A4A-427A-BDD3-A8C5A165F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1B77-C2AB-4B57-BF65-EC1D78E4CF4B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7E7-7A4A-427A-BDD3-A8C5A165F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1B77-C2AB-4B57-BF65-EC1D78E4CF4B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7E7-7A4A-427A-BDD3-A8C5A165F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1B77-C2AB-4B57-BF65-EC1D78E4CF4B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7E7-7A4A-427A-BDD3-A8C5A165F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1B77-C2AB-4B57-BF65-EC1D78E4CF4B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7E7-7A4A-427A-BDD3-A8C5A165F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1B77-C2AB-4B57-BF65-EC1D78E4CF4B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7E7-7A4A-427A-BDD3-A8C5A165F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1B77-C2AB-4B57-BF65-EC1D78E4CF4B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7E7-7A4A-427A-BDD3-A8C5A165F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1B77-C2AB-4B57-BF65-EC1D78E4CF4B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7E7-7A4A-427A-BDD3-A8C5A165F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1B77-C2AB-4B57-BF65-EC1D78E4CF4B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7E7-7A4A-427A-BDD3-A8C5A165F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1B77-C2AB-4B57-BF65-EC1D78E4CF4B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7E7-7A4A-427A-BDD3-A8C5A165F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1B77-C2AB-4B57-BF65-EC1D78E4CF4B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7E7-7A4A-427A-BDD3-A8C5A165F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31B77-C2AB-4B57-BF65-EC1D78E4CF4B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F17E7-7A4A-427A-BDD3-A8C5A165F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4">
                    <a:lumMod val="75000"/>
                  </a:schemeClr>
                </a:solidFill>
              </a:rPr>
              <a:t>1.Выпишите слово, правописание  приставки в котором определяется его значением:</a:t>
            </a:r>
            <a:br>
              <a:rPr lang="ru-RU" sz="2800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Осенью, в начале октября, лес молчит. Такая тишина кругом. В такую пору особую радость приносит музыка дятла. Кажется, по тугой струне стучит костяной молоточек.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7030A0"/>
                </a:solidFill>
              </a:rPr>
              <a:t>2.Найдите вводное слово.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3.Выпишите словосочетания, построенные по принципу «согласования».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 </a:t>
            </a:r>
            <a:r>
              <a:rPr lang="ru-RU" sz="2800" dirty="0" smtClean="0"/>
              <a:t>       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00042"/>
            <a:ext cx="7929618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600" dirty="0" smtClean="0"/>
              <a:t>Приносит.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Кажется.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Такая тишина, такую пору, особую радость, по тугой струне, костяной молоточек. </a:t>
            </a:r>
          </a:p>
          <a:p>
            <a:pPr marL="742950" indent="-742950">
              <a:buAutoNum type="arabicPeriod"/>
            </a:pPr>
            <a:endParaRPr lang="ru-RU" sz="3600" dirty="0" smtClean="0"/>
          </a:p>
          <a:p>
            <a:pPr marL="742950" indent="-742950"/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 fontScale="90000"/>
          </a:bodyPr>
          <a:lstStyle/>
          <a:p>
            <a:r>
              <a:rPr lang="ru-RU" sz="4000" i="1" dirty="0" smtClean="0">
                <a:solidFill>
                  <a:srgbClr val="0070C0"/>
                </a:solidFill>
              </a:rPr>
              <a:t>Замените «согласование» «управлением»: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1.костяной молоточек</a:t>
            </a:r>
            <a:br>
              <a:rPr lang="ru-RU" sz="4000" dirty="0" smtClean="0"/>
            </a:br>
            <a:r>
              <a:rPr lang="ru-RU" sz="4000" dirty="0" smtClean="0">
                <a:solidFill>
                  <a:srgbClr val="0070C0"/>
                </a:solidFill>
              </a:rPr>
              <a:t>«согласование» «примыканием»:</a:t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ru-RU" sz="4000" dirty="0" smtClean="0"/>
              <a:t>2.пешая прогулка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3571876"/>
            <a:ext cx="66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               1.Молоточек </a:t>
            </a:r>
            <a:r>
              <a:rPr lang="ru-RU" sz="3600" dirty="0" smtClean="0">
                <a:solidFill>
                  <a:srgbClr val="7030A0"/>
                </a:solidFill>
              </a:rPr>
              <a:t>из кости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               2.Прогулка </a:t>
            </a:r>
            <a:r>
              <a:rPr lang="ru-RU" sz="3600" dirty="0" smtClean="0">
                <a:solidFill>
                  <a:srgbClr val="7030A0"/>
                </a:solidFill>
              </a:rPr>
              <a:t>пешком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286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7030A0"/>
                </a:solidFill>
              </a:rPr>
              <a:t>Определите тип подчинения придаточных в СПП:</a:t>
            </a:r>
          </a:p>
          <a:p>
            <a:r>
              <a:rPr lang="ru-RU" sz="3600" dirty="0" smtClean="0"/>
              <a:t>1.И вообще, если человек не чурбан, вовсе не значит, что за это его надо благодарить.</a:t>
            </a:r>
          </a:p>
          <a:p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3357562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Неоднородное(параллельное)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78581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7030A0"/>
                </a:solidFill>
              </a:rPr>
              <a:t>Выпишите грамматическую основу:</a:t>
            </a:r>
          </a:p>
          <a:p>
            <a:r>
              <a:rPr lang="ru-RU" sz="4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Сердце в неволе становится слабым и маленьким.</a:t>
            </a:r>
          </a:p>
          <a:p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3929066"/>
            <a:ext cx="80724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Сердце становится слабым и маленьким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89297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chemeClr val="accent3">
                    <a:lumMod val="50000"/>
                  </a:schemeClr>
                </a:solidFill>
              </a:rPr>
              <a:t>Выпишите цифру(</a:t>
            </a:r>
            <a:r>
              <a:rPr lang="ru-RU" sz="4000" i="1" dirty="0" err="1" smtClean="0">
                <a:solidFill>
                  <a:schemeClr val="accent3">
                    <a:lumMod val="50000"/>
                  </a:schemeClr>
                </a:solidFill>
              </a:rPr>
              <a:t>ы</a:t>
            </a:r>
            <a:r>
              <a:rPr lang="ru-RU" sz="4000" i="1" dirty="0" smtClean="0">
                <a:solidFill>
                  <a:schemeClr val="accent3">
                    <a:lumMod val="50000"/>
                  </a:schemeClr>
                </a:solidFill>
              </a:rPr>
              <a:t>) между частями ССП:</a:t>
            </a:r>
          </a:p>
          <a:p>
            <a:r>
              <a:rPr lang="ru-RU" sz="4000" i="1" dirty="0" smtClean="0"/>
              <a:t>Кажется,(1)не по дереву,(2)а по  струне стучит костяной молоточек. Дятел косился вниз,(3) но продолжал работать.</a:t>
            </a:r>
          </a:p>
          <a:p>
            <a:r>
              <a:rPr lang="ru-RU" sz="4000" i="1" dirty="0" smtClean="0"/>
              <a:t>Из кустов грянул выстрел,(4)и на жёлтую траву упала птица.</a:t>
            </a:r>
            <a:endParaRPr lang="ru-RU" sz="4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5286388"/>
            <a:ext cx="6929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4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357166"/>
            <a:ext cx="88582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7030A0"/>
                </a:solidFill>
              </a:rPr>
              <a:t>Выпишите цифру(</a:t>
            </a:r>
            <a:r>
              <a:rPr lang="ru-RU" sz="3600" i="1" dirty="0" err="1" smtClean="0">
                <a:solidFill>
                  <a:srgbClr val="7030A0"/>
                </a:solidFill>
              </a:rPr>
              <a:t>ы</a:t>
            </a:r>
            <a:r>
              <a:rPr lang="ru-RU" sz="3600" i="1" dirty="0" smtClean="0">
                <a:solidFill>
                  <a:srgbClr val="7030A0"/>
                </a:solidFill>
              </a:rPr>
              <a:t>) между частями СПП:</a:t>
            </a:r>
          </a:p>
          <a:p>
            <a:r>
              <a:rPr lang="ru-RU" sz="3600" i="1" dirty="0" smtClean="0"/>
              <a:t>В этих статьях поднимаются волнующие всех живущих на Земле темы- (1)о закономерностях в природе,(2)которые мы далеко не всегда замечаем,(3) о «братьях наших меньших»,(4)об отношении к ним человека.</a:t>
            </a:r>
          </a:p>
          <a:p>
            <a:endParaRPr lang="ru-RU" sz="3600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5214950"/>
            <a:ext cx="721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ru-RU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401161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Использованы материалы из сборника под редакцией Н.А.Сениной «Подготовка к ГИА-2012»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190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1.Выпишите слово, правописание  приставки в котором определяется его значением:  Осенью, в начале октября, лес молчит. Такая тишина кругом. В такую пору особую радость приносит музыка дятла. Кажется, по тугой струне стучит костяной молоточек.  2.Найдите вводное слово. 3.Выпишите словосочетания, построенные по принципу «согласования».            </vt:lpstr>
      <vt:lpstr>Слайд 2</vt:lpstr>
      <vt:lpstr>Замените «согласование» «управлением»: 1.костяной молоточек «согласование» «примыканием»: 2.пешая прогулка </vt:lpstr>
      <vt:lpstr>Слайд 4</vt:lpstr>
      <vt:lpstr>Слайд 5</vt:lpstr>
      <vt:lpstr>Слайд 6</vt:lpstr>
      <vt:lpstr>Слайд 7</vt:lpstr>
      <vt:lpstr>Использованы материалы из сборника под редакцией Н.А.Сениной «Подготовка к ГИА-2012»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Выпишите слово, правописание  приставки в котором определяется его значением: Осенью лес молч          </dc:title>
  <dc:creator>1</dc:creator>
  <cp:lastModifiedBy>Админ</cp:lastModifiedBy>
  <cp:revision>11</cp:revision>
  <dcterms:created xsi:type="dcterms:W3CDTF">2012-02-08T19:04:44Z</dcterms:created>
  <dcterms:modified xsi:type="dcterms:W3CDTF">2012-04-05T18:55:24Z</dcterms:modified>
</cp:coreProperties>
</file>