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061641-C745-4E62-BA05-12B25CDAF3C2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1542BE-F85F-4EF0-9C47-C71101BD2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5;&#1072;&#1073;&#1083;&#1102;&#1076;&#1077;&#1085;&#1080;&#1077;%20&#1085;&#1072;&#1076;%20&#1087;&#1086;&#1088;&#1103;&#1076;&#1082;&#1086;&#1084;%20&#1089;&#1083;&#1086;&#1074;\&#1085;&#1072;&#1073;&#1083;&#1102;&#1076;&#1077;&#1085;&#1080;&#1077;%20&#1085;&#1072;&#1076;%20&#1087;&#1086;&#1088;&#1103;&#1076;&#1082;&#1086;&#1084;%20&#1089;&#1083;&#1086;&#1074;\R_R_R_S_S_S_S_S_S__-_S_R_R_R_R_S_R_R_S__R_S_R_S_R_R_.mp3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2143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i="1" dirty="0" smtClean="0"/>
              <a:t>Наблюдения над порядком слов при изучении синтаксиса</a:t>
            </a:r>
            <a:r>
              <a:rPr lang="ru-RU" sz="3600" i="1" dirty="0" smtClean="0"/>
              <a:t>.</a:t>
            </a:r>
            <a:br>
              <a:rPr lang="ru-RU" sz="3600" i="1" dirty="0" smtClean="0"/>
            </a:br>
            <a:r>
              <a:rPr lang="ru-RU" sz="3600" i="1" dirty="0" smtClean="0"/>
              <a:t>Учитель Ершова С.А.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35004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 </a:t>
            </a:r>
            <a:r>
              <a:rPr lang="ru-RU" sz="4800" i="1" dirty="0" smtClean="0"/>
              <a:t>Словорасположение есть одна из великих тайн слога.                                                                                                                                                                    </a:t>
            </a:r>
          </a:p>
          <a:p>
            <a:r>
              <a:rPr lang="ru-RU" sz="4800" i="1" dirty="0" smtClean="0"/>
              <a:t>	 И.И.Давыдов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 описаниях, сообщающих о существовании явления, состояния природы.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Пришла зима, и, </a:t>
            </a:r>
            <a:r>
              <a:rPr lang="ru-RU" sz="4000" dirty="0" err="1" smtClean="0"/>
              <a:t>крутясь,загудели</a:t>
            </a:r>
            <a:r>
              <a:rPr lang="ru-RU" sz="4000" dirty="0" smtClean="0"/>
              <a:t> метели.</a:t>
            </a:r>
          </a:p>
          <a:p>
            <a:r>
              <a:rPr lang="ru-RU" sz="4000" dirty="0" smtClean="0"/>
              <a:t>(Серафимович)</a:t>
            </a:r>
            <a:endParaRPr lang="ru-RU" sz="40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Найдите определения, укажите морфологические средства их </a:t>
            </a:r>
            <a:r>
              <a:rPr lang="ru-RU" dirty="0" err="1" smtClean="0"/>
              <a:t>выражения.В</a:t>
            </a:r>
            <a:r>
              <a:rPr lang="ru-RU" dirty="0" smtClean="0"/>
              <a:t> каких высказываниях определение занимает нормативное </a:t>
            </a:r>
            <a:r>
              <a:rPr lang="ru-RU" dirty="0" err="1" smtClean="0"/>
              <a:t>положение?При</a:t>
            </a:r>
            <a:r>
              <a:rPr lang="ru-RU" dirty="0" smtClean="0"/>
              <a:t> каком порядке слов признаки лица или явления оказываются более выделенными?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Какое из определений  - согласованное или несогласованное - легче подвергается инверсии?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1)Высокая соболья шапка с золотыми кистями была надвинута на его сверкающие глаза. (Пушкин) 2) Улица пустая вообще производит ужасное впечатление.(Булгаков) 3) Мы вошли в крошечный двор при соборе.(Паустовский) 4) Неопределенного возраста худенькая женщина в стёганой кацавейке выстукивала что-то на машинке.(Леонов)5) В столице установилась дождливая, с переменным ветром погода.(Леонов)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Опишите оттенки смысла, присущие второму предложению из каждой пары.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1).Над воротами возвысилась </a:t>
            </a:r>
            <a:r>
              <a:rPr lang="ru-RU" sz="2800" dirty="0" err="1" smtClean="0"/>
              <a:t>вывеска,изображающая</a:t>
            </a:r>
            <a:r>
              <a:rPr lang="ru-RU" sz="2800" dirty="0" smtClean="0"/>
              <a:t> дородного амура с  факелом в руке(Пушкин) . – Вывеска, изображающая дородного амура с  факелом в руке, возвысилась над воротами.</a:t>
            </a:r>
          </a:p>
          <a:p>
            <a:r>
              <a:rPr lang="ru-RU" sz="2800" dirty="0" smtClean="0"/>
              <a:t>2).Перед графинею стоял незнакомый мужчина.(Пушкин) – Незнакомый мужчина стоял перед графинею.</a:t>
            </a:r>
          </a:p>
          <a:p>
            <a:r>
              <a:rPr lang="ru-RU" sz="2800" dirty="0" smtClean="0"/>
              <a:t>3).На стене висели два портрета(Пушкин).- Два портрета висели на стене.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Каждое второе предложение имеет инверсионное расположение слов.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Докажите, что обратный порядок слов обусловлен смыслом предшествующего предложения.</a:t>
            </a:r>
          </a:p>
          <a:p>
            <a:r>
              <a:rPr lang="ru-RU" sz="2800" dirty="0" smtClean="0"/>
              <a:t>1) В самом серьёзном расположении духа Пьер подъехал к дому старого князя. Дом этот уцелел.(Л.Толстой)</a:t>
            </a:r>
          </a:p>
          <a:p>
            <a:r>
              <a:rPr lang="ru-RU" sz="2800" dirty="0" smtClean="0"/>
              <a:t>2)Весь дом ещё спал, стоя в сухом ослепительном свете. Не спал один старый хозяин.(Бунин)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Наряду с инверсией выразительными средствами являются параллелизм и хиазм.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Синтаксический параллелизм – соблюдение одинакового порядка слов в следующих друг за другом предложениях.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Хиазм – зеркальное расположение слов  в частях сложного предложения.</a:t>
            </a:r>
            <a:endParaRPr lang="ru-RU" sz="32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9808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 каких высказываниях используется </a:t>
            </a:r>
            <a:r>
              <a:rPr lang="ru-RU" sz="2800" dirty="0" err="1" smtClean="0"/>
              <a:t>параллелизм,а</a:t>
            </a:r>
            <a:r>
              <a:rPr lang="ru-RU" sz="2800" dirty="0" smtClean="0"/>
              <a:t> в каких – хиазм?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1)Над потемневшими садами чуть заметно зажглись </a:t>
            </a:r>
            <a:r>
              <a:rPr lang="ru-RU" dirty="0" err="1" smtClean="0"/>
              <a:t>звёзды,и</a:t>
            </a:r>
            <a:r>
              <a:rPr lang="ru-RU" dirty="0" smtClean="0"/>
              <a:t> звуки понемногу затихли в станице(Л.Толстой). 2) Листопадом шуршала осень, зима наливалась </a:t>
            </a:r>
            <a:r>
              <a:rPr lang="ru-RU" dirty="0" err="1" smtClean="0"/>
              <a:t>морозом,снегами</a:t>
            </a:r>
            <a:r>
              <a:rPr lang="ru-RU" dirty="0" smtClean="0"/>
              <a:t>.(Шолохов) 3)Ужель меня несчастней нету / И нет виновнее его?(Лермонтов) 4)Твой ум </a:t>
            </a:r>
            <a:r>
              <a:rPr lang="ru-RU" dirty="0" err="1" smtClean="0"/>
              <a:t>глубок,что</a:t>
            </a:r>
            <a:r>
              <a:rPr lang="ru-RU" dirty="0" smtClean="0"/>
              <a:t> море,/Твой дух </a:t>
            </a:r>
            <a:r>
              <a:rPr lang="ru-RU" dirty="0" err="1" smtClean="0"/>
              <a:t>высок,что</a:t>
            </a:r>
            <a:r>
              <a:rPr lang="ru-RU" dirty="0" smtClean="0"/>
              <a:t> горы.(Брюсов) 5) Когда умирают травы – сохнут,/Когда умирают солнца – гаснут,/Когда умирают люди – поют песни.(В.Хлебников)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135732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Напишите пейзажную зарисовку на тему «Закат солнца».Употребите в ней хиазм, инверсию. Проявляйте чувство меры.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080421_cal_days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604" y="1785926"/>
            <a:ext cx="7072362" cy="4500594"/>
          </a:xfrm>
        </p:spPr>
      </p:pic>
      <p:pic>
        <p:nvPicPr>
          <p:cNvPr id="7" name="R_R_R_S_S_S_S_S_S__-_S_R_R_R_R_S_R_R_S__R_S_R_S_R_R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8148" y="22145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136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57290" y="500042"/>
            <a:ext cx="7572428" cy="57864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00232" y="928670"/>
            <a:ext cx="6500858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Естественный порядок слов может изменяться, когда нужно придать какому-либо слову большую выразительность.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                                                                     А.Востоков</a:t>
            </a:r>
            <a:endParaRPr lang="ru-RU" sz="36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Использованные интернет-ресурсы: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ttp://www.google.ru/search?q=%D0%BF%D0%B5%D0%B9%D0%B7%D0%B0%D0%B6-%D0%BA%D0%B0%D1%80%D1%82%D0%B8%D0%BD%D0%BA%D0%B8&amp;hl=ru&amp;newwindow=1&amp;client=firefox&amp;hs=gmr&amp;rls=ru.yandex:ru:official&amp;prmd=imvns&amp;tbm=isch&amp;tbo=u&amp;source=univ&amp;sa=X&amp;ei=ndh9T66aM8GUOqvYvMEM&amp;ved=0CC8QsAQ&amp;biw=1280&amp;bih=837</a:t>
            </a:r>
            <a:endParaRPr lang="ru-RU" dirty="0"/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Цели и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Цели: углубление знаний по синтаксису; воспитание вдумчивого читателя.</a:t>
            </a:r>
          </a:p>
          <a:p>
            <a:r>
              <a:rPr lang="ru-RU" dirty="0" smtClean="0"/>
              <a:t>Задачи: подвести учащихся к осознанию того, что порядок слов в русском языке обладает гибкостью; показать характерное для каждого члена предложения место в высказывании; дать понятие прямого и обратного порядка слов; показать, как особое расположение слов становится основой выразительных средств.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Прочитайте и понаблюдайте, как меняется смысл предложений в зависимости от положения местоимения себя.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95712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А если всё же уйти от себя? Хватит о себе? Я ничто, я люблю лишь себя в хирургии, я люблю себя лишь в хирургии, лишь я люблю себя в хирургии. (Ю. </a:t>
            </a:r>
            <a:r>
              <a:rPr lang="ru-RU" sz="4400" dirty="0" err="1" smtClean="0"/>
              <a:t>Крелин</a:t>
            </a:r>
            <a:r>
              <a:rPr lang="ru-RU" sz="4400" dirty="0" smtClean="0"/>
              <a:t>)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Задание для 1 группы: укажите, какие перестановки слов вообще нельзя сделать в предложениях.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smtClean="0"/>
              <a:t>На берегу вертелись на злых лошадёнках два молодых киргиза. (Паустовский) 2) За большим с резными ножками столом сидело четверо.(Н.Островский).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Задание для 2 группы: Влияет ли местоположение числительного на смысл высказывания? Почему?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1)Минуты две проходят в молчании. (Чехов)</a:t>
            </a:r>
          </a:p>
          <a:p>
            <a:pPr lvl="0"/>
            <a:r>
              <a:rPr lang="ru-RU" dirty="0" smtClean="0"/>
              <a:t>Десять секунд показались мне за целый час (Л.Толстой) 3)А в лесу десять всадников нахлёстывали лошадей.(Н.Островский) 4) Штук шесть громадных степных овчарок вдруг(…) бросились навстречу бричке.(Чехов)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Понаблюдаем над подлежащим и </a:t>
            </a:r>
            <a:r>
              <a:rPr lang="ru-RU" sz="2400" dirty="0" err="1" smtClean="0"/>
              <a:t>сказуемым.Поменяем</a:t>
            </a:r>
            <a:r>
              <a:rPr lang="ru-RU" sz="2400" dirty="0" smtClean="0"/>
              <a:t> их местами. В каких предложениях особая смысловая нагрузка падает на сказуемое? Какое место в предложении оно занимает?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Хаджи-Мурат ехал шагом. (Л.Толстой) 2) Оглянулся Жилин на свою лошадь(Л.Толстой). 3) С неизъяснимым нетерпением ожидал я моего противника.(Пушкин) 4)Холодные тучи лежали на вершинах гор.(Лермонтов) 5) Наступил длинный осенний день(Чехов).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5834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Инверсия – обратный порядок слов.</a:t>
            </a:r>
            <a:endParaRPr lang="ru-RU" sz="72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. В некоторых случаях подлежащее ставится после сказуемого, и такой порядок является нормой.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В авторских </a:t>
            </a:r>
            <a:r>
              <a:rPr lang="ru-RU" sz="4000" dirty="0" err="1" smtClean="0"/>
              <a:t>словах,разрывающих</a:t>
            </a:r>
            <a:r>
              <a:rPr lang="ru-RU" sz="4000" dirty="0" smtClean="0"/>
              <a:t> прямую речь.</a:t>
            </a:r>
          </a:p>
          <a:p>
            <a:r>
              <a:rPr lang="ru-RU" sz="4000" dirty="0" smtClean="0"/>
              <a:t>-Вот,- вздыхает Никифор,- отдыхает земля.(Паустовский).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 авторских ремарках.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Входит </a:t>
            </a:r>
            <a:r>
              <a:rPr lang="ru-RU" sz="4400" dirty="0" err="1" smtClean="0"/>
              <a:t>царица,в</a:t>
            </a:r>
            <a:r>
              <a:rPr lang="ru-RU" sz="4400" dirty="0" smtClean="0"/>
              <a:t> большом наряде, и, поклонившись </a:t>
            </a:r>
            <a:r>
              <a:rPr lang="ru-RU" sz="4400" dirty="0" err="1" smtClean="0"/>
              <a:t>Иоанну,останавливается</a:t>
            </a:r>
            <a:r>
              <a:rPr lang="ru-RU" sz="4400" dirty="0" smtClean="0"/>
              <a:t>…</a:t>
            </a:r>
          </a:p>
          <a:p>
            <a:r>
              <a:rPr lang="ru-RU" sz="4400" dirty="0" smtClean="0"/>
              <a:t>(А.К.Толстой)</a:t>
            </a:r>
            <a:endParaRPr lang="ru-RU" sz="4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760</Words>
  <Application>Microsoft Office PowerPoint</Application>
  <PresentationFormat>Экран (4:3)</PresentationFormat>
  <Paragraphs>47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Наблюдения над порядком слов при изучении синтаксиса. Учитель Ершова С.А. </vt:lpstr>
      <vt:lpstr>            Цели и задачи.</vt:lpstr>
      <vt:lpstr>Прочитайте и понаблюдайте, как меняется смысл предложений в зависимости от положения местоимения себя. </vt:lpstr>
      <vt:lpstr>Задание для 1 группы: укажите, какие перестановки слов вообще нельзя сделать в предложениях. </vt:lpstr>
      <vt:lpstr>Задание для 2 группы: Влияет ли местоположение числительного на смысл высказывания? Почему? </vt:lpstr>
      <vt:lpstr>Понаблюдаем над подлежащим и сказуемым.Поменяем их местами. В каких предложениях особая смысловая нагрузка падает на сказуемое? Какое место в предложении оно занимает? </vt:lpstr>
      <vt:lpstr>Инверсия – обратный порядок слов.</vt:lpstr>
      <vt:lpstr>. В некоторых случаях подлежащее ставится после сказуемого, и такой порядок является нормой.</vt:lpstr>
      <vt:lpstr>В авторских ремарках.</vt:lpstr>
      <vt:lpstr>В описаниях, сообщающих о существовании явления, состояния природы.</vt:lpstr>
      <vt:lpstr>Определения.</vt:lpstr>
      <vt:lpstr>Какое из определений  - согласованное или несогласованное - легче подвергается инверсии? </vt:lpstr>
      <vt:lpstr>Опишите оттенки смысла, присущие второму предложению из каждой пары. </vt:lpstr>
      <vt:lpstr>Каждое второе предложение имеет инверсионное расположение слов. </vt:lpstr>
      <vt:lpstr>Наряду с инверсией выразительными средствами являются параллелизм и хиазм.</vt:lpstr>
      <vt:lpstr>В каких высказываниях используется параллелизм,а в каких – хиазм?</vt:lpstr>
      <vt:lpstr>  Напишите пейзажную зарисовку на тему «Закат солнца».Употребите в ней хиазм, инверсию. Проявляйте чувство меры.   </vt:lpstr>
      <vt:lpstr>Слайд 18</vt:lpstr>
      <vt:lpstr>Использованные интернет-ресурсы: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Админ</cp:lastModifiedBy>
  <cp:revision>16</cp:revision>
  <dcterms:created xsi:type="dcterms:W3CDTF">2011-02-20T21:59:58Z</dcterms:created>
  <dcterms:modified xsi:type="dcterms:W3CDTF">2012-04-05T19:59:11Z</dcterms:modified>
</cp:coreProperties>
</file>