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sldIdLst>
    <p:sldId id="257" r:id="rId2"/>
    <p:sldId id="278" r:id="rId3"/>
    <p:sldId id="279" r:id="rId4"/>
    <p:sldId id="280" r:id="rId5"/>
    <p:sldId id="283" r:id="rId6"/>
    <p:sldId id="267" r:id="rId7"/>
    <p:sldId id="271" r:id="rId8"/>
    <p:sldId id="277" r:id="rId9"/>
    <p:sldId id="270" r:id="rId10"/>
    <p:sldId id="258" r:id="rId11"/>
    <p:sldId id="260" r:id="rId12"/>
    <p:sldId id="266" r:id="rId13"/>
    <p:sldId id="268" r:id="rId14"/>
    <p:sldId id="275" r:id="rId15"/>
    <p:sldId id="261" r:id="rId16"/>
    <p:sldId id="262" r:id="rId17"/>
    <p:sldId id="281" r:id="rId18"/>
    <p:sldId id="28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D209-C13B-482F-80DF-7631DD8AD661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6A8DFD-19F0-435C-B8FE-F31CB1D01C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D209-C13B-482F-80DF-7631DD8AD661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A8DFD-19F0-435C-B8FE-F31CB1D01C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D209-C13B-482F-80DF-7631DD8AD661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A8DFD-19F0-435C-B8FE-F31CB1D01C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925D209-C13B-482F-80DF-7631DD8AD661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A6A8DFD-19F0-435C-B8FE-F31CB1D01C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D209-C13B-482F-80DF-7631DD8AD661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A8DFD-19F0-435C-B8FE-F31CB1D01C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D209-C13B-482F-80DF-7631DD8AD661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A8DFD-19F0-435C-B8FE-F31CB1D01C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A8DFD-19F0-435C-B8FE-F31CB1D01C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D209-C13B-482F-80DF-7631DD8AD661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D209-C13B-482F-80DF-7631DD8AD661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A8DFD-19F0-435C-B8FE-F31CB1D01C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D209-C13B-482F-80DF-7631DD8AD661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A8DFD-19F0-435C-B8FE-F31CB1D01C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925D209-C13B-482F-80DF-7631DD8AD661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6A8DFD-19F0-435C-B8FE-F31CB1D01C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D209-C13B-482F-80DF-7631DD8AD661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6A8DFD-19F0-435C-B8FE-F31CB1D01C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925D209-C13B-482F-80DF-7631DD8AD661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A6A8DFD-19F0-435C-B8FE-F31CB1D01C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ransition>
    <p:newsflash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tyranov_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428736"/>
            <a:ext cx="6286544" cy="441960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2022"/>
          </a:xfrm>
        </p:spPr>
        <p:txBody>
          <a:bodyPr/>
          <a:lstStyle/>
          <a:p>
            <a:pPr algn="ctr"/>
            <a:r>
              <a:rPr lang="ru-RU" dirty="0" smtClean="0"/>
              <a:t>Река Тосно – река времен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230923" y="1524000"/>
            <a:ext cx="6682154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26012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54480" y="1546860"/>
            <a:ext cx="6035040" cy="452628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Без имени-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128452" y="1798320"/>
            <a:ext cx="6887095" cy="402336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 имени-1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837112" y="1546860"/>
            <a:ext cx="5469775" cy="452628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DC1180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54480" y="1546860"/>
            <a:ext cx="6035040" cy="452628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821453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821454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874125" y="1546860"/>
            <a:ext cx="3395749" cy="452628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P82145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1554480" y="1546860"/>
            <a:ext cx="6035040" cy="45262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82600" y="1223963"/>
            <a:ext cx="8229600" cy="733425"/>
          </a:xfrm>
          <a:ln/>
        </p:spPr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/>
              <a:t>Над презентацией работала: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225675"/>
            <a:ext cx="8229600" cy="2525713"/>
          </a:xfrm>
          <a:prstGeom prst="rect">
            <a:avLst/>
          </a:prstGeom>
          <a:ln/>
        </p:spPr>
        <p:txBody>
          <a:bodyPr vert="horz" lIns="0" tIns="0" rIns="0" b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Учитель истории и обществознания МБОУ «Гимназии №2 г.Тосно»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Цыгикало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Наталья Васильевна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арт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142852"/>
            <a:ext cx="4429156" cy="642942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SDC1180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000100" y="1500174"/>
            <a:ext cx="7077722" cy="4572000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SDC1180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00361" y="1524000"/>
            <a:ext cx="7543277" cy="457200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SDC1179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1654324"/>
            <a:ext cx="8229600" cy="4311352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Радофинниково,  Марьино </a:t>
            </a:r>
            <a:endParaRPr lang="ru-RU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SDC1180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28597" y="1428736"/>
            <a:ext cx="4357718" cy="4572000"/>
          </a:xfrm>
        </p:spPr>
      </p:pic>
      <p:pic>
        <p:nvPicPr>
          <p:cNvPr id="7" name="Рисунок 6" descr="SDC1180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80796" y="1428736"/>
            <a:ext cx="4220328" cy="4572032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SDC1181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1808205"/>
            <a:ext cx="8229600" cy="4003589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SDC1180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785786" y="2643182"/>
            <a:ext cx="7400948" cy="2332195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DC1179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54480" y="1546860"/>
            <a:ext cx="6035040" cy="452628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137</TotalTime>
  <Words>26</Words>
  <Application>Microsoft Office PowerPoint</Application>
  <PresentationFormat>Экран (4:3)</PresentationFormat>
  <Paragraphs>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Река Тосно – река времен</vt:lpstr>
      <vt:lpstr>Слайд 2</vt:lpstr>
      <vt:lpstr>Слайд 3</vt:lpstr>
      <vt:lpstr>Слайд 4</vt:lpstr>
      <vt:lpstr>Слайд 5</vt:lpstr>
      <vt:lpstr>Радофинниково,  Марьино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Над презентацией работала: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Река Тосно – река времен</dc:title>
  <dc:creator>плз0</dc:creator>
  <cp:lastModifiedBy>плз0</cp:lastModifiedBy>
  <cp:revision>21</cp:revision>
  <dcterms:created xsi:type="dcterms:W3CDTF">2009-10-06T12:16:46Z</dcterms:created>
  <dcterms:modified xsi:type="dcterms:W3CDTF">2013-03-28T09:22:05Z</dcterms:modified>
</cp:coreProperties>
</file>