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8" r:id="rId2"/>
    <p:sldId id="258" r:id="rId3"/>
    <p:sldId id="271" r:id="rId4"/>
    <p:sldId id="260" r:id="rId5"/>
    <p:sldId id="261" r:id="rId6"/>
    <p:sldId id="269" r:id="rId7"/>
    <p:sldId id="272" r:id="rId8"/>
    <p:sldId id="262" r:id="rId9"/>
    <p:sldId id="274" r:id="rId10"/>
    <p:sldId id="263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989"/>
    <a:srgbClr val="CC9900"/>
    <a:srgbClr val="FFCC99"/>
    <a:srgbClr val="00FF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2712" autoAdjust="0"/>
  </p:normalViewPr>
  <p:slideViewPr>
    <p:cSldViewPr>
      <p:cViewPr varScale="1">
        <p:scale>
          <a:sx n="74" d="100"/>
          <a:sy n="74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16E45-4448-4643-8179-CE383045CCEE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F408C9F-F40F-47C9-B722-39EC7D2D7ED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Проектировочный</a:t>
          </a:r>
          <a:endParaRPr lang="ru-RU" sz="4000" b="1" dirty="0">
            <a:solidFill>
              <a:schemeClr val="accent2">
                <a:lumMod val="75000"/>
              </a:schemeClr>
            </a:solidFill>
          </a:endParaRPr>
        </a:p>
      </dgm:t>
    </dgm:pt>
    <dgm:pt modelId="{7BEA4B4E-B9B0-46D7-A50D-96D8623DAEE6}" type="parTrans" cxnId="{E0862690-62DB-4357-BC07-ABA9E7522591}">
      <dgm:prSet/>
      <dgm:spPr/>
      <dgm:t>
        <a:bodyPr/>
        <a:lstStyle/>
        <a:p>
          <a:endParaRPr lang="ru-RU"/>
        </a:p>
      </dgm:t>
    </dgm:pt>
    <dgm:pt modelId="{8958AD24-9B3E-4A12-8AFD-99109FB71A25}" type="sibTrans" cxnId="{E0862690-62DB-4357-BC07-ABA9E7522591}">
      <dgm:prSet/>
      <dgm:spPr/>
      <dgm:t>
        <a:bodyPr/>
        <a:lstStyle/>
        <a:p>
          <a:endParaRPr lang="ru-RU"/>
        </a:p>
      </dgm:t>
    </dgm:pt>
    <dgm:pt modelId="{718E80C3-C5AE-425B-AAB5-A4081CB051B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(1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урок)</a:t>
          </a:r>
          <a:endParaRPr lang="ru-RU" dirty="0"/>
        </a:p>
      </dgm:t>
    </dgm:pt>
    <dgm:pt modelId="{A2048AEA-D7D3-4582-856F-F853FFE69662}" type="parTrans" cxnId="{3EDBFFDE-89FA-4173-8B64-13446D690B5C}">
      <dgm:prSet/>
      <dgm:spPr/>
      <dgm:t>
        <a:bodyPr/>
        <a:lstStyle/>
        <a:p>
          <a:endParaRPr lang="ru-RU"/>
        </a:p>
      </dgm:t>
    </dgm:pt>
    <dgm:pt modelId="{EB29DD52-C122-46FE-9147-7955280E1899}" type="sibTrans" cxnId="{3EDBFFDE-89FA-4173-8B64-13446D690B5C}">
      <dgm:prSet/>
      <dgm:spPr/>
      <dgm:t>
        <a:bodyPr/>
        <a:lstStyle/>
        <a:p>
          <a:endParaRPr lang="ru-RU"/>
        </a:p>
      </dgm:t>
    </dgm:pt>
    <dgm:pt modelId="{BE453B6F-EB98-4EB3-A69E-C331D8A4D3F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sz="40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FCA4D079-788B-4C68-82A3-241BF4F1F9C5}" type="parTrans" cxnId="{4726934C-8975-4819-A31D-ABC274BD0E81}">
      <dgm:prSet/>
      <dgm:spPr/>
      <dgm:t>
        <a:bodyPr/>
        <a:lstStyle/>
        <a:p>
          <a:endParaRPr lang="ru-RU"/>
        </a:p>
      </dgm:t>
    </dgm:pt>
    <dgm:pt modelId="{57396C52-D6BA-4689-B012-0BA5DF19DAE9}" type="sibTrans" cxnId="{4726934C-8975-4819-A31D-ABC274BD0E81}">
      <dgm:prSet/>
      <dgm:spPr/>
      <dgm:t>
        <a:bodyPr/>
        <a:lstStyle/>
        <a:p>
          <a:endParaRPr lang="ru-RU"/>
        </a:p>
      </dgm:t>
    </dgm:pt>
    <dgm:pt modelId="{FCE099DF-7E50-4437-8C3B-6A649E72240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2-й – 3-й уроки</a:t>
          </a:r>
          <a:endParaRPr lang="ru-RU" dirty="0"/>
        </a:p>
      </dgm:t>
    </dgm:pt>
    <dgm:pt modelId="{85D259CB-D2D2-40F8-B166-ED2D50F8CE12}" type="parTrans" cxnId="{B1CEC9B6-235A-4FB7-B6E0-20A6774FF573}">
      <dgm:prSet/>
      <dgm:spPr/>
      <dgm:t>
        <a:bodyPr/>
        <a:lstStyle/>
        <a:p>
          <a:endParaRPr lang="ru-RU"/>
        </a:p>
      </dgm:t>
    </dgm:pt>
    <dgm:pt modelId="{9E2A17B3-2E58-424C-B2AE-58EB17ED03C4}" type="sibTrans" cxnId="{B1CEC9B6-235A-4FB7-B6E0-20A6774FF573}">
      <dgm:prSet/>
      <dgm:spPr/>
      <dgm:t>
        <a:bodyPr/>
        <a:lstStyle/>
        <a:p>
          <a:endParaRPr lang="ru-RU"/>
        </a:p>
      </dgm:t>
    </dgm:pt>
    <dgm:pt modelId="{10BDBCAA-BFF1-4E50-BC76-436B6F5AF87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Заключительный</a:t>
          </a:r>
          <a:endParaRPr lang="ru-RU" sz="36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9A8C282A-9DA2-4AF3-BB5F-A43510BA6DCC}" type="parTrans" cxnId="{E2985E8F-4C72-4780-82AD-24FE611D8AC9}">
      <dgm:prSet/>
      <dgm:spPr/>
      <dgm:t>
        <a:bodyPr/>
        <a:lstStyle/>
        <a:p>
          <a:endParaRPr lang="ru-RU"/>
        </a:p>
      </dgm:t>
    </dgm:pt>
    <dgm:pt modelId="{8191DE69-870B-4FF2-9662-46C62CF1CAB4}" type="sibTrans" cxnId="{E2985E8F-4C72-4780-82AD-24FE611D8AC9}">
      <dgm:prSet/>
      <dgm:spPr/>
      <dgm:t>
        <a:bodyPr/>
        <a:lstStyle/>
        <a:p>
          <a:endParaRPr lang="ru-RU"/>
        </a:p>
      </dgm:t>
    </dgm:pt>
    <dgm:pt modelId="{9862E96E-BC3D-4E52-809C-CA25E8CFEBB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(4-й урок)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F21BB8-14E4-4435-98AE-0F21E4F09B4B}" type="sibTrans" cxnId="{0A41F786-E6D3-4162-8205-4430C81F4655}">
      <dgm:prSet/>
      <dgm:spPr/>
      <dgm:t>
        <a:bodyPr/>
        <a:lstStyle/>
        <a:p>
          <a:endParaRPr lang="ru-RU"/>
        </a:p>
      </dgm:t>
    </dgm:pt>
    <dgm:pt modelId="{2CF28E40-60F2-4B29-AF1A-F0F766873394}" type="parTrans" cxnId="{0A41F786-E6D3-4162-8205-4430C81F4655}">
      <dgm:prSet/>
      <dgm:spPr/>
      <dgm:t>
        <a:bodyPr/>
        <a:lstStyle/>
        <a:p>
          <a:endParaRPr lang="ru-RU"/>
        </a:p>
      </dgm:t>
    </dgm:pt>
    <dgm:pt modelId="{97DCCCFB-CF62-4990-8E9E-7C28A0D25B6F}" type="pres">
      <dgm:prSet presAssocID="{EA416E45-4448-4643-8179-CE383045CC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EB112-F84E-4B0B-BB94-8AAA1130A21B}" type="pres">
      <dgm:prSet presAssocID="{10BDBCAA-BFF1-4E50-BC76-436B6F5AF87E}" presName="boxAndChildren" presStyleCnt="0"/>
      <dgm:spPr/>
    </dgm:pt>
    <dgm:pt modelId="{D31D195C-E904-4A21-B8BE-8D24002D30A3}" type="pres">
      <dgm:prSet presAssocID="{10BDBCAA-BFF1-4E50-BC76-436B6F5AF87E}" presName="parentTextBox" presStyleLbl="node1" presStyleIdx="0" presStyleCnt="3"/>
      <dgm:spPr/>
      <dgm:t>
        <a:bodyPr/>
        <a:lstStyle/>
        <a:p>
          <a:endParaRPr lang="ru-RU"/>
        </a:p>
      </dgm:t>
    </dgm:pt>
    <dgm:pt modelId="{ED825B20-E8C3-4E76-87BC-66114FA5DF48}" type="pres">
      <dgm:prSet presAssocID="{10BDBCAA-BFF1-4E50-BC76-436B6F5AF87E}" presName="entireBox" presStyleLbl="node1" presStyleIdx="0" presStyleCnt="3"/>
      <dgm:spPr/>
      <dgm:t>
        <a:bodyPr/>
        <a:lstStyle/>
        <a:p>
          <a:endParaRPr lang="ru-RU"/>
        </a:p>
      </dgm:t>
    </dgm:pt>
    <dgm:pt modelId="{8EE345F1-9CE8-4164-8334-13108E137349}" type="pres">
      <dgm:prSet presAssocID="{10BDBCAA-BFF1-4E50-BC76-436B6F5AF87E}" presName="descendantBox" presStyleCnt="0"/>
      <dgm:spPr/>
    </dgm:pt>
    <dgm:pt modelId="{170BCDF2-1BA6-46BC-B7DE-897DE486F1CA}" type="pres">
      <dgm:prSet presAssocID="{9862E96E-BC3D-4E52-809C-CA25E8CFEBB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AE29F-E03C-4666-B195-4F8C29B6F583}" type="pres">
      <dgm:prSet presAssocID="{57396C52-D6BA-4689-B012-0BA5DF19DAE9}" presName="sp" presStyleCnt="0"/>
      <dgm:spPr/>
    </dgm:pt>
    <dgm:pt modelId="{969C1A8B-79FC-4A98-9331-193CCFB00F0A}" type="pres">
      <dgm:prSet presAssocID="{BE453B6F-EB98-4EB3-A69E-C331D8A4D3F7}" presName="arrowAndChildren" presStyleCnt="0"/>
      <dgm:spPr/>
    </dgm:pt>
    <dgm:pt modelId="{E3FE97E9-6C94-43EC-A4B5-6FB5FA1B5573}" type="pres">
      <dgm:prSet presAssocID="{BE453B6F-EB98-4EB3-A69E-C331D8A4D3F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15DD450-2E49-4E32-BFE3-70DE944E16D1}" type="pres">
      <dgm:prSet presAssocID="{BE453B6F-EB98-4EB3-A69E-C331D8A4D3F7}" presName="arrow" presStyleLbl="node1" presStyleIdx="1" presStyleCnt="3" custLinFactNeighborX="-4628" custLinFactNeighborY="-1737"/>
      <dgm:spPr/>
      <dgm:t>
        <a:bodyPr/>
        <a:lstStyle/>
        <a:p>
          <a:endParaRPr lang="ru-RU"/>
        </a:p>
      </dgm:t>
    </dgm:pt>
    <dgm:pt modelId="{1D1A7A3B-554C-459A-84F2-3EE2AF6B1375}" type="pres">
      <dgm:prSet presAssocID="{BE453B6F-EB98-4EB3-A69E-C331D8A4D3F7}" presName="descendantArrow" presStyleCnt="0"/>
      <dgm:spPr/>
    </dgm:pt>
    <dgm:pt modelId="{2CEFED4F-1900-4B64-8412-DA8EA34F546E}" type="pres">
      <dgm:prSet presAssocID="{FCE099DF-7E50-4437-8C3B-6A649E72240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148A-3795-4D38-B721-136BD07FD333}" type="pres">
      <dgm:prSet presAssocID="{8958AD24-9B3E-4A12-8AFD-99109FB71A25}" presName="sp" presStyleCnt="0"/>
      <dgm:spPr/>
    </dgm:pt>
    <dgm:pt modelId="{B32CAF8F-7A6D-44DD-BD82-C3E338D2D1E0}" type="pres">
      <dgm:prSet presAssocID="{1F408C9F-F40F-47C9-B722-39EC7D2D7ED9}" presName="arrowAndChildren" presStyleCnt="0"/>
      <dgm:spPr/>
    </dgm:pt>
    <dgm:pt modelId="{8F7CDC2B-DBBB-42DC-9B45-5023A6091A6B}" type="pres">
      <dgm:prSet presAssocID="{1F408C9F-F40F-47C9-B722-39EC7D2D7E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C848AAD-8450-43EA-9190-50FA0B07A407}" type="pres">
      <dgm:prSet presAssocID="{1F408C9F-F40F-47C9-B722-39EC7D2D7ED9}" presName="arrow" presStyleLbl="node1" presStyleIdx="2" presStyleCnt="3" custLinFactNeighborY="-47"/>
      <dgm:spPr/>
      <dgm:t>
        <a:bodyPr/>
        <a:lstStyle/>
        <a:p>
          <a:endParaRPr lang="ru-RU"/>
        </a:p>
      </dgm:t>
    </dgm:pt>
    <dgm:pt modelId="{6D81F824-BF55-4EB6-BEC6-6A3C0C4DA9FB}" type="pres">
      <dgm:prSet presAssocID="{1F408C9F-F40F-47C9-B722-39EC7D2D7ED9}" presName="descendantArrow" presStyleCnt="0"/>
      <dgm:spPr/>
    </dgm:pt>
    <dgm:pt modelId="{0A6D278C-F33A-4AFC-AD20-C1C1775BFDA2}" type="pres">
      <dgm:prSet presAssocID="{718E80C3-C5AE-425B-AAB5-A4081CB051B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862690-62DB-4357-BC07-ABA9E7522591}" srcId="{EA416E45-4448-4643-8179-CE383045CCEE}" destId="{1F408C9F-F40F-47C9-B722-39EC7D2D7ED9}" srcOrd="0" destOrd="0" parTransId="{7BEA4B4E-B9B0-46D7-A50D-96D8623DAEE6}" sibTransId="{8958AD24-9B3E-4A12-8AFD-99109FB71A25}"/>
    <dgm:cxn modelId="{4726934C-8975-4819-A31D-ABC274BD0E81}" srcId="{EA416E45-4448-4643-8179-CE383045CCEE}" destId="{BE453B6F-EB98-4EB3-A69E-C331D8A4D3F7}" srcOrd="1" destOrd="0" parTransId="{FCA4D079-788B-4C68-82A3-241BF4F1F9C5}" sibTransId="{57396C52-D6BA-4689-B012-0BA5DF19DAE9}"/>
    <dgm:cxn modelId="{8843F9F4-2647-442C-9167-84C408D30927}" type="presOf" srcId="{9862E96E-BC3D-4E52-809C-CA25E8CFEBB7}" destId="{170BCDF2-1BA6-46BC-B7DE-897DE486F1CA}" srcOrd="0" destOrd="0" presId="urn:microsoft.com/office/officeart/2005/8/layout/process4"/>
    <dgm:cxn modelId="{B7E746B1-9EF1-4E96-9D13-B9CEAA3DCE8A}" type="presOf" srcId="{718E80C3-C5AE-425B-AAB5-A4081CB051B7}" destId="{0A6D278C-F33A-4AFC-AD20-C1C1775BFDA2}" srcOrd="0" destOrd="0" presId="urn:microsoft.com/office/officeart/2005/8/layout/process4"/>
    <dgm:cxn modelId="{62653F35-14F5-4066-870F-42E2DBD49F27}" type="presOf" srcId="{1F408C9F-F40F-47C9-B722-39EC7D2D7ED9}" destId="{5C848AAD-8450-43EA-9190-50FA0B07A407}" srcOrd="1" destOrd="0" presId="urn:microsoft.com/office/officeart/2005/8/layout/process4"/>
    <dgm:cxn modelId="{E2985E8F-4C72-4780-82AD-24FE611D8AC9}" srcId="{EA416E45-4448-4643-8179-CE383045CCEE}" destId="{10BDBCAA-BFF1-4E50-BC76-436B6F5AF87E}" srcOrd="2" destOrd="0" parTransId="{9A8C282A-9DA2-4AF3-BB5F-A43510BA6DCC}" sibTransId="{8191DE69-870B-4FF2-9662-46C62CF1CAB4}"/>
    <dgm:cxn modelId="{C9885473-4008-4E83-9930-5B53B69D3A14}" type="presOf" srcId="{EA416E45-4448-4643-8179-CE383045CCEE}" destId="{97DCCCFB-CF62-4990-8E9E-7C28A0D25B6F}" srcOrd="0" destOrd="0" presId="urn:microsoft.com/office/officeart/2005/8/layout/process4"/>
    <dgm:cxn modelId="{13FBC387-0593-40D1-B340-57DAFA507E22}" type="presOf" srcId="{10BDBCAA-BFF1-4E50-BC76-436B6F5AF87E}" destId="{D31D195C-E904-4A21-B8BE-8D24002D30A3}" srcOrd="0" destOrd="0" presId="urn:microsoft.com/office/officeart/2005/8/layout/process4"/>
    <dgm:cxn modelId="{B59E7931-1A8E-40DB-A3C8-02D641C52971}" type="presOf" srcId="{10BDBCAA-BFF1-4E50-BC76-436B6F5AF87E}" destId="{ED825B20-E8C3-4E76-87BC-66114FA5DF48}" srcOrd="1" destOrd="0" presId="urn:microsoft.com/office/officeart/2005/8/layout/process4"/>
    <dgm:cxn modelId="{94195A02-856B-45B2-8A80-51AF75B2E58C}" type="presOf" srcId="{FCE099DF-7E50-4437-8C3B-6A649E72240C}" destId="{2CEFED4F-1900-4B64-8412-DA8EA34F546E}" srcOrd="0" destOrd="0" presId="urn:microsoft.com/office/officeart/2005/8/layout/process4"/>
    <dgm:cxn modelId="{34B918B3-DE35-40F2-89B9-892010DAEF78}" type="presOf" srcId="{1F408C9F-F40F-47C9-B722-39EC7D2D7ED9}" destId="{8F7CDC2B-DBBB-42DC-9B45-5023A6091A6B}" srcOrd="0" destOrd="0" presId="urn:microsoft.com/office/officeart/2005/8/layout/process4"/>
    <dgm:cxn modelId="{281EB3DD-D92D-47BE-9A6B-DD684986EFAC}" type="presOf" srcId="{BE453B6F-EB98-4EB3-A69E-C331D8A4D3F7}" destId="{615DD450-2E49-4E32-BFE3-70DE944E16D1}" srcOrd="1" destOrd="0" presId="urn:microsoft.com/office/officeart/2005/8/layout/process4"/>
    <dgm:cxn modelId="{69F9CDBD-9ACE-4692-B289-440B8A72FFE8}" type="presOf" srcId="{BE453B6F-EB98-4EB3-A69E-C331D8A4D3F7}" destId="{E3FE97E9-6C94-43EC-A4B5-6FB5FA1B5573}" srcOrd="0" destOrd="0" presId="urn:microsoft.com/office/officeart/2005/8/layout/process4"/>
    <dgm:cxn modelId="{0A41F786-E6D3-4162-8205-4430C81F4655}" srcId="{10BDBCAA-BFF1-4E50-BC76-436B6F5AF87E}" destId="{9862E96E-BC3D-4E52-809C-CA25E8CFEBB7}" srcOrd="0" destOrd="0" parTransId="{2CF28E40-60F2-4B29-AF1A-F0F766873394}" sibTransId="{EDF21BB8-14E4-4435-98AE-0F21E4F09B4B}"/>
    <dgm:cxn modelId="{3EDBFFDE-89FA-4173-8B64-13446D690B5C}" srcId="{1F408C9F-F40F-47C9-B722-39EC7D2D7ED9}" destId="{718E80C3-C5AE-425B-AAB5-A4081CB051B7}" srcOrd="0" destOrd="0" parTransId="{A2048AEA-D7D3-4582-856F-F853FFE69662}" sibTransId="{EB29DD52-C122-46FE-9147-7955280E1899}"/>
    <dgm:cxn modelId="{B1CEC9B6-235A-4FB7-B6E0-20A6774FF573}" srcId="{BE453B6F-EB98-4EB3-A69E-C331D8A4D3F7}" destId="{FCE099DF-7E50-4437-8C3B-6A649E72240C}" srcOrd="0" destOrd="0" parTransId="{85D259CB-D2D2-40F8-B166-ED2D50F8CE12}" sibTransId="{9E2A17B3-2E58-424C-B2AE-58EB17ED03C4}"/>
    <dgm:cxn modelId="{798B3AB6-66D3-4E74-9856-12627ACF490F}" type="presParOf" srcId="{97DCCCFB-CF62-4990-8E9E-7C28A0D25B6F}" destId="{36DEB112-F84E-4B0B-BB94-8AAA1130A21B}" srcOrd="0" destOrd="0" presId="urn:microsoft.com/office/officeart/2005/8/layout/process4"/>
    <dgm:cxn modelId="{4D7013BD-6FC9-4D9E-8287-D241631FDBF4}" type="presParOf" srcId="{36DEB112-F84E-4B0B-BB94-8AAA1130A21B}" destId="{D31D195C-E904-4A21-B8BE-8D24002D30A3}" srcOrd="0" destOrd="0" presId="urn:microsoft.com/office/officeart/2005/8/layout/process4"/>
    <dgm:cxn modelId="{ADE905E0-626C-488E-BDFB-FFDA691C7AD6}" type="presParOf" srcId="{36DEB112-F84E-4B0B-BB94-8AAA1130A21B}" destId="{ED825B20-E8C3-4E76-87BC-66114FA5DF48}" srcOrd="1" destOrd="0" presId="urn:microsoft.com/office/officeart/2005/8/layout/process4"/>
    <dgm:cxn modelId="{80649078-C938-4DAF-9FFB-72CF584A53AC}" type="presParOf" srcId="{36DEB112-F84E-4B0B-BB94-8AAA1130A21B}" destId="{8EE345F1-9CE8-4164-8334-13108E137349}" srcOrd="2" destOrd="0" presId="urn:microsoft.com/office/officeart/2005/8/layout/process4"/>
    <dgm:cxn modelId="{F46EC8D1-8341-41D7-AC99-DE41D10D131C}" type="presParOf" srcId="{8EE345F1-9CE8-4164-8334-13108E137349}" destId="{170BCDF2-1BA6-46BC-B7DE-897DE486F1CA}" srcOrd="0" destOrd="0" presId="urn:microsoft.com/office/officeart/2005/8/layout/process4"/>
    <dgm:cxn modelId="{E9169085-9B04-423B-9244-2B12E01F2F43}" type="presParOf" srcId="{97DCCCFB-CF62-4990-8E9E-7C28A0D25B6F}" destId="{369AE29F-E03C-4666-B195-4F8C29B6F583}" srcOrd="1" destOrd="0" presId="urn:microsoft.com/office/officeart/2005/8/layout/process4"/>
    <dgm:cxn modelId="{2EB00DD8-9461-44C4-991D-775FB9FB464D}" type="presParOf" srcId="{97DCCCFB-CF62-4990-8E9E-7C28A0D25B6F}" destId="{969C1A8B-79FC-4A98-9331-193CCFB00F0A}" srcOrd="2" destOrd="0" presId="urn:microsoft.com/office/officeart/2005/8/layout/process4"/>
    <dgm:cxn modelId="{9F143BEA-0C15-4AFA-BEC4-A323C780A87D}" type="presParOf" srcId="{969C1A8B-79FC-4A98-9331-193CCFB00F0A}" destId="{E3FE97E9-6C94-43EC-A4B5-6FB5FA1B5573}" srcOrd="0" destOrd="0" presId="urn:microsoft.com/office/officeart/2005/8/layout/process4"/>
    <dgm:cxn modelId="{5640CB43-B0E9-4287-8EC2-8D5A1C6A3FDC}" type="presParOf" srcId="{969C1A8B-79FC-4A98-9331-193CCFB00F0A}" destId="{615DD450-2E49-4E32-BFE3-70DE944E16D1}" srcOrd="1" destOrd="0" presId="urn:microsoft.com/office/officeart/2005/8/layout/process4"/>
    <dgm:cxn modelId="{073B80C5-0DC1-4C74-8954-788A1A9DB770}" type="presParOf" srcId="{969C1A8B-79FC-4A98-9331-193CCFB00F0A}" destId="{1D1A7A3B-554C-459A-84F2-3EE2AF6B1375}" srcOrd="2" destOrd="0" presId="urn:microsoft.com/office/officeart/2005/8/layout/process4"/>
    <dgm:cxn modelId="{209C5BB0-E993-4850-9CEF-2C3C7180CDAE}" type="presParOf" srcId="{1D1A7A3B-554C-459A-84F2-3EE2AF6B1375}" destId="{2CEFED4F-1900-4B64-8412-DA8EA34F546E}" srcOrd="0" destOrd="0" presId="urn:microsoft.com/office/officeart/2005/8/layout/process4"/>
    <dgm:cxn modelId="{50AFE9BF-AE10-4469-A47E-017B7D7670FE}" type="presParOf" srcId="{97DCCCFB-CF62-4990-8E9E-7C28A0D25B6F}" destId="{F4EE148A-3795-4D38-B721-136BD07FD333}" srcOrd="3" destOrd="0" presId="urn:microsoft.com/office/officeart/2005/8/layout/process4"/>
    <dgm:cxn modelId="{0598908C-566C-4B38-8808-F65C7A8A60ED}" type="presParOf" srcId="{97DCCCFB-CF62-4990-8E9E-7C28A0D25B6F}" destId="{B32CAF8F-7A6D-44DD-BD82-C3E338D2D1E0}" srcOrd="4" destOrd="0" presId="urn:microsoft.com/office/officeart/2005/8/layout/process4"/>
    <dgm:cxn modelId="{CE441FDE-A5B8-4D84-8B14-7F2C958A9E61}" type="presParOf" srcId="{B32CAF8F-7A6D-44DD-BD82-C3E338D2D1E0}" destId="{8F7CDC2B-DBBB-42DC-9B45-5023A6091A6B}" srcOrd="0" destOrd="0" presId="urn:microsoft.com/office/officeart/2005/8/layout/process4"/>
    <dgm:cxn modelId="{EB74AF3D-876D-4997-9C12-85C987E0EECC}" type="presParOf" srcId="{B32CAF8F-7A6D-44DD-BD82-C3E338D2D1E0}" destId="{5C848AAD-8450-43EA-9190-50FA0B07A407}" srcOrd="1" destOrd="0" presId="urn:microsoft.com/office/officeart/2005/8/layout/process4"/>
    <dgm:cxn modelId="{60301520-05A1-4852-AC07-007662D4FBF0}" type="presParOf" srcId="{B32CAF8F-7A6D-44DD-BD82-C3E338D2D1E0}" destId="{6D81F824-BF55-4EB6-BEC6-6A3C0C4DA9FB}" srcOrd="2" destOrd="0" presId="urn:microsoft.com/office/officeart/2005/8/layout/process4"/>
    <dgm:cxn modelId="{BCC4D8AD-9BFC-42E2-A47F-15440D329049}" type="presParOf" srcId="{6D81F824-BF55-4EB6-BEC6-6A3C0C4DA9FB}" destId="{0A6D278C-F33A-4AFC-AD20-C1C1775BFD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5B3DB-3841-4A24-A1A0-CC3A619C7A9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53F9E-AB46-42FA-8EF7-6C9F775D4B0D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Презентация учителя</a:t>
          </a:r>
          <a:endParaRPr lang="ru-RU" sz="2000" b="1" dirty="0">
            <a:solidFill>
              <a:schemeClr val="bg1"/>
            </a:solidFill>
          </a:endParaRPr>
        </a:p>
      </dgm:t>
    </dgm:pt>
    <dgm:pt modelId="{B7377498-852E-4E8B-AD1C-B43F640736B9}" type="parTrans" cxnId="{F6D4044B-617E-4F5E-A095-B7CE370BA9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2AC28A-1DB2-4116-A393-F0AEA86620E3}" type="sibTrans" cxnId="{F6D4044B-617E-4F5E-A095-B7CE370BA905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9AA31E-07E1-4222-8ADA-E9C34C19F4E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Фото-</a:t>
          </a:r>
        </a:p>
        <a:p>
          <a:r>
            <a:rPr lang="ru-RU" sz="2400" b="1" dirty="0" smtClean="0">
              <a:solidFill>
                <a:schemeClr val="tx1"/>
              </a:solidFill>
            </a:rPr>
            <a:t>альбом</a:t>
          </a:r>
          <a:endParaRPr lang="ru-RU" sz="2400" b="1" dirty="0">
            <a:solidFill>
              <a:schemeClr val="tx1"/>
            </a:solidFill>
          </a:endParaRPr>
        </a:p>
      </dgm:t>
    </dgm:pt>
    <dgm:pt modelId="{114E442D-6C05-4B6C-BE09-FFD4DA3B28D3}" type="parTrans" cxnId="{084C7DE7-1A9C-425E-90D1-EBD6C0397E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D4DCCB-9DDD-4E0E-B436-1151C4B82FFE}" type="sibTrans" cxnId="{084C7DE7-1A9C-425E-90D1-EBD6C0397E1D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DEA2DD-EC2B-478A-A5CB-D48D37BC746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Творческие работы</a:t>
          </a:r>
          <a:endParaRPr lang="ru-RU" b="1" dirty="0">
            <a:solidFill>
              <a:schemeClr val="tx1"/>
            </a:solidFill>
          </a:endParaRPr>
        </a:p>
      </dgm:t>
    </dgm:pt>
    <dgm:pt modelId="{87FFB4F1-A6EA-46FC-BFB0-FE9EDF5BB40B}" type="parTrans" cxnId="{0D46D64A-CAB0-4F28-995D-650A902F1B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061C67-B2B2-459B-B6E4-C39DB2D71D52}" type="sibTrans" cxnId="{0D46D64A-CAB0-4F28-995D-650A902F1BAF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62303A-6F10-4746-990D-F98C23924BE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CC9900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Письма учащихся</a:t>
          </a:r>
          <a:endParaRPr lang="ru-RU" sz="2400" b="0" dirty="0">
            <a:solidFill>
              <a:schemeClr val="tx1"/>
            </a:solidFill>
          </a:endParaRPr>
        </a:p>
      </dgm:t>
    </dgm:pt>
    <dgm:pt modelId="{42B7F0EC-0FF3-4002-A3EA-8FDE0D6B0DAE}" type="parTrans" cxnId="{2468368E-C9F4-482A-8CE6-2B1947E28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F4CE2C-FD88-49C1-9968-871BE3D5999E}" type="sibTrans" cxnId="{2468368E-C9F4-482A-8CE6-2B1947E280C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834EE5-0894-49D8-9853-4D58581CF3D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Публикации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3B406298-B243-408F-8B94-34451FE41AB1}" type="parTrans" cxnId="{EA25B811-550B-4712-B622-EEE309FB2B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A6DE09-F28C-4A7F-AF69-BDD861A93CFA}" type="sibTrans" cxnId="{EA25B811-550B-4712-B622-EEE309FB2B4A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497AA7-2F5C-4C8B-BE8C-4D01B8D92B0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Защита проекта</a:t>
          </a:r>
          <a:endParaRPr lang="ru-RU" sz="2800" b="1" dirty="0">
            <a:solidFill>
              <a:schemeClr val="tx1"/>
            </a:solidFill>
          </a:endParaRPr>
        </a:p>
      </dgm:t>
    </dgm:pt>
    <dgm:pt modelId="{1AAEC9E4-4731-40D9-AFE1-45D4FE04FF8D}" type="parTrans" cxnId="{79305930-2645-4FB0-9E53-10646877A9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4D71C6-A7F5-497A-8907-9D1E3900876E}" type="sibTrans" cxnId="{79305930-2645-4FB0-9E53-10646877A91F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E04594-FEDD-4A3D-A924-B10B77C9A68F}" type="pres">
      <dgm:prSet presAssocID="{1F85B3DB-3841-4A24-A1A0-CC3A619C7A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4C9CF-F549-4AFE-AA62-CB9E5DD1A141}" type="pres">
      <dgm:prSet presAssocID="{FF653F9E-AB46-42FA-8EF7-6C9F775D4B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FA21-3588-4F0F-A25F-B69D3BBF2C32}" type="pres">
      <dgm:prSet presAssocID="{FF653F9E-AB46-42FA-8EF7-6C9F775D4B0D}" presName="spNode" presStyleCnt="0"/>
      <dgm:spPr/>
    </dgm:pt>
    <dgm:pt modelId="{2CBBAF63-3000-49DB-B72D-F6A5126D240B}" type="pres">
      <dgm:prSet presAssocID="{102AC28A-1DB2-4116-A393-F0AEA86620E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E3BB9CD-5389-42A7-A6FD-E8E1D3348271}" type="pres">
      <dgm:prSet presAssocID="{439AA31E-07E1-4222-8ADA-E9C34C19F4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A361-7C8C-4876-956B-E7E8A502257B}" type="pres">
      <dgm:prSet presAssocID="{439AA31E-07E1-4222-8ADA-E9C34C19F4E8}" presName="spNode" presStyleCnt="0"/>
      <dgm:spPr/>
    </dgm:pt>
    <dgm:pt modelId="{5A0DE600-78F7-445F-8FA7-A9FAB0DF9DA4}" type="pres">
      <dgm:prSet presAssocID="{04D4DCCB-9DDD-4E0E-B436-1151C4B82FF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90486A5-E39F-4B71-A446-D8D84EEA54CF}" type="pres">
      <dgm:prSet presAssocID="{D0DEA2DD-EC2B-478A-A5CB-D48D37BC74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61DB-1EBE-4CF2-9217-CE2B6C1D0DCA}" type="pres">
      <dgm:prSet presAssocID="{D0DEA2DD-EC2B-478A-A5CB-D48D37BC7460}" presName="spNode" presStyleCnt="0"/>
      <dgm:spPr/>
    </dgm:pt>
    <dgm:pt modelId="{C4690A87-2210-452F-A905-1F5E9ACCA242}" type="pres">
      <dgm:prSet presAssocID="{EE061C67-B2B2-459B-B6E4-C39DB2D71D5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4C4CDAD-5990-4BDE-831E-3AE46418ED73}" type="pres">
      <dgm:prSet presAssocID="{AB62303A-6F10-4746-990D-F98C23924B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45F57-60B3-420F-8541-95EE12C501D2}" type="pres">
      <dgm:prSet presAssocID="{AB62303A-6F10-4746-990D-F98C23924BEC}" presName="spNode" presStyleCnt="0"/>
      <dgm:spPr/>
    </dgm:pt>
    <dgm:pt modelId="{B4AC40C0-170D-4714-B8F5-43E7F6E3B4FE}" type="pres">
      <dgm:prSet presAssocID="{50F4CE2C-FD88-49C1-9968-871BE3D5999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D8B94F3F-C94E-4266-A61D-0A9141B8A2AF}" type="pres">
      <dgm:prSet presAssocID="{3A834EE5-0894-49D8-9853-4D58581CF3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DFFD6-4304-4934-86E8-1FFEBE21E5DA}" type="pres">
      <dgm:prSet presAssocID="{3A834EE5-0894-49D8-9853-4D58581CF3D5}" presName="spNode" presStyleCnt="0"/>
      <dgm:spPr/>
    </dgm:pt>
    <dgm:pt modelId="{5A75718C-E9CB-42FA-A993-008F36DD31A0}" type="pres">
      <dgm:prSet presAssocID="{2CA6DE09-F28C-4A7F-AF69-BDD861A93CF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2E08622-3EA5-42E0-B850-2882B7819639}" type="pres">
      <dgm:prSet presAssocID="{09497AA7-2F5C-4C8B-BE8C-4D01B8D92B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488B7-C77A-40B2-9506-97DC74C11915}" type="pres">
      <dgm:prSet presAssocID="{09497AA7-2F5C-4C8B-BE8C-4D01B8D92B03}" presName="spNode" presStyleCnt="0"/>
      <dgm:spPr/>
    </dgm:pt>
    <dgm:pt modelId="{98A75C09-E51B-4682-ABDB-A079C500155C}" type="pres">
      <dgm:prSet presAssocID="{034D71C6-A7F5-497A-8907-9D1E3900876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D079269-ABC6-4688-BAD8-B5B436E0F862}" type="presOf" srcId="{D0DEA2DD-EC2B-478A-A5CB-D48D37BC7460}" destId="{E90486A5-E39F-4B71-A446-D8D84EEA54CF}" srcOrd="0" destOrd="0" presId="urn:microsoft.com/office/officeart/2005/8/layout/cycle6"/>
    <dgm:cxn modelId="{978B1364-405F-46CB-8533-2E0D15C75748}" type="presOf" srcId="{034D71C6-A7F5-497A-8907-9D1E3900876E}" destId="{98A75C09-E51B-4682-ABDB-A079C500155C}" srcOrd="0" destOrd="0" presId="urn:microsoft.com/office/officeart/2005/8/layout/cycle6"/>
    <dgm:cxn modelId="{79305930-2645-4FB0-9E53-10646877A91F}" srcId="{1F85B3DB-3841-4A24-A1A0-CC3A619C7A94}" destId="{09497AA7-2F5C-4C8B-BE8C-4D01B8D92B03}" srcOrd="5" destOrd="0" parTransId="{1AAEC9E4-4731-40D9-AFE1-45D4FE04FF8D}" sibTransId="{034D71C6-A7F5-497A-8907-9D1E3900876E}"/>
    <dgm:cxn modelId="{9E318F82-A7E4-4BF6-8C7D-D09C47DE1218}" type="presOf" srcId="{50F4CE2C-FD88-49C1-9968-871BE3D5999E}" destId="{B4AC40C0-170D-4714-B8F5-43E7F6E3B4FE}" srcOrd="0" destOrd="0" presId="urn:microsoft.com/office/officeart/2005/8/layout/cycle6"/>
    <dgm:cxn modelId="{13000BFD-23DF-465C-835B-644B77B8A77D}" type="presOf" srcId="{EE061C67-B2B2-459B-B6E4-C39DB2D71D52}" destId="{C4690A87-2210-452F-A905-1F5E9ACCA242}" srcOrd="0" destOrd="0" presId="urn:microsoft.com/office/officeart/2005/8/layout/cycle6"/>
    <dgm:cxn modelId="{2468368E-C9F4-482A-8CE6-2B1947E280CB}" srcId="{1F85B3DB-3841-4A24-A1A0-CC3A619C7A94}" destId="{AB62303A-6F10-4746-990D-F98C23924BEC}" srcOrd="3" destOrd="0" parTransId="{42B7F0EC-0FF3-4002-A3EA-8FDE0D6B0DAE}" sibTransId="{50F4CE2C-FD88-49C1-9968-871BE3D5999E}"/>
    <dgm:cxn modelId="{972BB637-ED1D-4FE9-8B7E-5AFC3075ED0F}" type="presOf" srcId="{439AA31E-07E1-4222-8ADA-E9C34C19F4E8}" destId="{5E3BB9CD-5389-42A7-A6FD-E8E1D3348271}" srcOrd="0" destOrd="0" presId="urn:microsoft.com/office/officeart/2005/8/layout/cycle6"/>
    <dgm:cxn modelId="{ADAB369B-FE72-4C3F-90ED-029222239648}" type="presOf" srcId="{102AC28A-1DB2-4116-A393-F0AEA86620E3}" destId="{2CBBAF63-3000-49DB-B72D-F6A5126D240B}" srcOrd="0" destOrd="0" presId="urn:microsoft.com/office/officeart/2005/8/layout/cycle6"/>
    <dgm:cxn modelId="{8B1E5044-6A9E-4D55-8D20-E0BA503A2D4A}" type="presOf" srcId="{1F85B3DB-3841-4A24-A1A0-CC3A619C7A94}" destId="{A4E04594-FEDD-4A3D-A924-B10B77C9A68F}" srcOrd="0" destOrd="0" presId="urn:microsoft.com/office/officeart/2005/8/layout/cycle6"/>
    <dgm:cxn modelId="{084C7DE7-1A9C-425E-90D1-EBD6C0397E1D}" srcId="{1F85B3DB-3841-4A24-A1A0-CC3A619C7A94}" destId="{439AA31E-07E1-4222-8ADA-E9C34C19F4E8}" srcOrd="1" destOrd="0" parTransId="{114E442D-6C05-4B6C-BE09-FFD4DA3B28D3}" sibTransId="{04D4DCCB-9DDD-4E0E-B436-1151C4B82FFE}"/>
    <dgm:cxn modelId="{4D40ED1B-117C-47CE-BBED-272E638925BD}" type="presOf" srcId="{04D4DCCB-9DDD-4E0E-B436-1151C4B82FFE}" destId="{5A0DE600-78F7-445F-8FA7-A9FAB0DF9DA4}" srcOrd="0" destOrd="0" presId="urn:microsoft.com/office/officeart/2005/8/layout/cycle6"/>
    <dgm:cxn modelId="{23194A2C-4F3F-4B9D-841F-D0395454DDC0}" type="presOf" srcId="{2CA6DE09-F28C-4A7F-AF69-BDD861A93CFA}" destId="{5A75718C-E9CB-42FA-A993-008F36DD31A0}" srcOrd="0" destOrd="0" presId="urn:microsoft.com/office/officeart/2005/8/layout/cycle6"/>
    <dgm:cxn modelId="{0D46D64A-CAB0-4F28-995D-650A902F1BAF}" srcId="{1F85B3DB-3841-4A24-A1A0-CC3A619C7A94}" destId="{D0DEA2DD-EC2B-478A-A5CB-D48D37BC7460}" srcOrd="2" destOrd="0" parTransId="{87FFB4F1-A6EA-46FC-BFB0-FE9EDF5BB40B}" sibTransId="{EE061C67-B2B2-459B-B6E4-C39DB2D71D52}"/>
    <dgm:cxn modelId="{EA25B811-550B-4712-B622-EEE309FB2B4A}" srcId="{1F85B3DB-3841-4A24-A1A0-CC3A619C7A94}" destId="{3A834EE5-0894-49D8-9853-4D58581CF3D5}" srcOrd="4" destOrd="0" parTransId="{3B406298-B243-408F-8B94-34451FE41AB1}" sibTransId="{2CA6DE09-F28C-4A7F-AF69-BDD861A93CFA}"/>
    <dgm:cxn modelId="{EBA6C2CB-2259-49B5-BADA-2CFA00A6B714}" type="presOf" srcId="{09497AA7-2F5C-4C8B-BE8C-4D01B8D92B03}" destId="{52E08622-3EA5-42E0-B850-2882B7819639}" srcOrd="0" destOrd="0" presId="urn:microsoft.com/office/officeart/2005/8/layout/cycle6"/>
    <dgm:cxn modelId="{F6D4044B-617E-4F5E-A095-B7CE370BA905}" srcId="{1F85B3DB-3841-4A24-A1A0-CC3A619C7A94}" destId="{FF653F9E-AB46-42FA-8EF7-6C9F775D4B0D}" srcOrd="0" destOrd="0" parTransId="{B7377498-852E-4E8B-AD1C-B43F640736B9}" sibTransId="{102AC28A-1DB2-4116-A393-F0AEA86620E3}"/>
    <dgm:cxn modelId="{EC36A54B-BA7F-447D-8060-437701273145}" type="presOf" srcId="{AB62303A-6F10-4746-990D-F98C23924BEC}" destId="{84C4CDAD-5990-4BDE-831E-3AE46418ED73}" srcOrd="0" destOrd="0" presId="urn:microsoft.com/office/officeart/2005/8/layout/cycle6"/>
    <dgm:cxn modelId="{7553BAB8-2485-4AEB-B91E-AE345FE4C8D1}" type="presOf" srcId="{FF653F9E-AB46-42FA-8EF7-6C9F775D4B0D}" destId="{B5D4C9CF-F549-4AFE-AA62-CB9E5DD1A141}" srcOrd="0" destOrd="0" presId="urn:microsoft.com/office/officeart/2005/8/layout/cycle6"/>
    <dgm:cxn modelId="{CB72D051-2ABB-4475-86AB-DC5D7794FF5B}" type="presOf" srcId="{3A834EE5-0894-49D8-9853-4D58581CF3D5}" destId="{D8B94F3F-C94E-4266-A61D-0A9141B8A2AF}" srcOrd="0" destOrd="0" presId="urn:microsoft.com/office/officeart/2005/8/layout/cycle6"/>
    <dgm:cxn modelId="{331C13CC-59DB-4F17-AB6B-8BE44B0CDC8D}" type="presParOf" srcId="{A4E04594-FEDD-4A3D-A924-B10B77C9A68F}" destId="{B5D4C9CF-F549-4AFE-AA62-CB9E5DD1A141}" srcOrd="0" destOrd="0" presId="urn:microsoft.com/office/officeart/2005/8/layout/cycle6"/>
    <dgm:cxn modelId="{531D4400-1EE0-42C8-AFA4-E28C8E6B4492}" type="presParOf" srcId="{A4E04594-FEDD-4A3D-A924-B10B77C9A68F}" destId="{9E75FA21-3588-4F0F-A25F-B69D3BBF2C32}" srcOrd="1" destOrd="0" presId="urn:microsoft.com/office/officeart/2005/8/layout/cycle6"/>
    <dgm:cxn modelId="{71641222-4F4A-4D4C-8209-00FFAD48A3CA}" type="presParOf" srcId="{A4E04594-FEDD-4A3D-A924-B10B77C9A68F}" destId="{2CBBAF63-3000-49DB-B72D-F6A5126D240B}" srcOrd="2" destOrd="0" presId="urn:microsoft.com/office/officeart/2005/8/layout/cycle6"/>
    <dgm:cxn modelId="{5EE4BD4C-A1B1-4921-995B-A07BD06CA6CE}" type="presParOf" srcId="{A4E04594-FEDD-4A3D-A924-B10B77C9A68F}" destId="{5E3BB9CD-5389-42A7-A6FD-E8E1D3348271}" srcOrd="3" destOrd="0" presId="urn:microsoft.com/office/officeart/2005/8/layout/cycle6"/>
    <dgm:cxn modelId="{74491B17-CE30-4726-86EA-84897BD638DC}" type="presParOf" srcId="{A4E04594-FEDD-4A3D-A924-B10B77C9A68F}" destId="{3AB0A361-7C8C-4876-956B-E7E8A502257B}" srcOrd="4" destOrd="0" presId="urn:microsoft.com/office/officeart/2005/8/layout/cycle6"/>
    <dgm:cxn modelId="{515FBE3E-DDB4-46D5-BDD5-81CBCC6E4FD2}" type="presParOf" srcId="{A4E04594-FEDD-4A3D-A924-B10B77C9A68F}" destId="{5A0DE600-78F7-445F-8FA7-A9FAB0DF9DA4}" srcOrd="5" destOrd="0" presId="urn:microsoft.com/office/officeart/2005/8/layout/cycle6"/>
    <dgm:cxn modelId="{03402BEC-0E8C-4D4B-AB28-294841E455F7}" type="presParOf" srcId="{A4E04594-FEDD-4A3D-A924-B10B77C9A68F}" destId="{E90486A5-E39F-4B71-A446-D8D84EEA54CF}" srcOrd="6" destOrd="0" presId="urn:microsoft.com/office/officeart/2005/8/layout/cycle6"/>
    <dgm:cxn modelId="{9774E8F7-6F9A-4B06-A8EB-EEA376441FF0}" type="presParOf" srcId="{A4E04594-FEDD-4A3D-A924-B10B77C9A68F}" destId="{2E4361DB-1EBE-4CF2-9217-CE2B6C1D0DCA}" srcOrd="7" destOrd="0" presId="urn:microsoft.com/office/officeart/2005/8/layout/cycle6"/>
    <dgm:cxn modelId="{1BBBBDF8-2538-4B05-A8EC-91A1B76B1588}" type="presParOf" srcId="{A4E04594-FEDD-4A3D-A924-B10B77C9A68F}" destId="{C4690A87-2210-452F-A905-1F5E9ACCA242}" srcOrd="8" destOrd="0" presId="urn:microsoft.com/office/officeart/2005/8/layout/cycle6"/>
    <dgm:cxn modelId="{A539CBD1-A43E-465E-ABF0-20999F3F5305}" type="presParOf" srcId="{A4E04594-FEDD-4A3D-A924-B10B77C9A68F}" destId="{84C4CDAD-5990-4BDE-831E-3AE46418ED73}" srcOrd="9" destOrd="0" presId="urn:microsoft.com/office/officeart/2005/8/layout/cycle6"/>
    <dgm:cxn modelId="{602D56E6-C171-4294-ACE7-4CF93AFAE4FA}" type="presParOf" srcId="{A4E04594-FEDD-4A3D-A924-B10B77C9A68F}" destId="{CB345F57-60B3-420F-8541-95EE12C501D2}" srcOrd="10" destOrd="0" presId="urn:microsoft.com/office/officeart/2005/8/layout/cycle6"/>
    <dgm:cxn modelId="{F8D8AB2A-5DBC-4902-BE7B-1F59BB03CFD0}" type="presParOf" srcId="{A4E04594-FEDD-4A3D-A924-B10B77C9A68F}" destId="{B4AC40C0-170D-4714-B8F5-43E7F6E3B4FE}" srcOrd="11" destOrd="0" presId="urn:microsoft.com/office/officeart/2005/8/layout/cycle6"/>
    <dgm:cxn modelId="{AF318DF6-2509-487B-A296-D622D10C4256}" type="presParOf" srcId="{A4E04594-FEDD-4A3D-A924-B10B77C9A68F}" destId="{D8B94F3F-C94E-4266-A61D-0A9141B8A2AF}" srcOrd="12" destOrd="0" presId="urn:microsoft.com/office/officeart/2005/8/layout/cycle6"/>
    <dgm:cxn modelId="{95C985FD-0CE6-4136-8203-2917236EC85D}" type="presParOf" srcId="{A4E04594-FEDD-4A3D-A924-B10B77C9A68F}" destId="{B43DFFD6-4304-4934-86E8-1FFEBE21E5DA}" srcOrd="13" destOrd="0" presId="urn:microsoft.com/office/officeart/2005/8/layout/cycle6"/>
    <dgm:cxn modelId="{7AF5FB89-15EC-46DA-B97D-9893FC56E8DA}" type="presParOf" srcId="{A4E04594-FEDD-4A3D-A924-B10B77C9A68F}" destId="{5A75718C-E9CB-42FA-A993-008F36DD31A0}" srcOrd="14" destOrd="0" presId="urn:microsoft.com/office/officeart/2005/8/layout/cycle6"/>
    <dgm:cxn modelId="{71C2E167-1BE0-465B-91A0-76287D4485FE}" type="presParOf" srcId="{A4E04594-FEDD-4A3D-A924-B10B77C9A68F}" destId="{52E08622-3EA5-42E0-B850-2882B7819639}" srcOrd="15" destOrd="0" presId="urn:microsoft.com/office/officeart/2005/8/layout/cycle6"/>
    <dgm:cxn modelId="{40DB5843-A2E0-4036-971C-F6B53C753E27}" type="presParOf" srcId="{A4E04594-FEDD-4A3D-A924-B10B77C9A68F}" destId="{6EB488B7-C77A-40B2-9506-97DC74C11915}" srcOrd="16" destOrd="0" presId="urn:microsoft.com/office/officeart/2005/8/layout/cycle6"/>
    <dgm:cxn modelId="{FF59380F-E594-4D83-8473-EB2B7355AA3C}" type="presParOf" srcId="{A4E04594-FEDD-4A3D-A924-B10B77C9A68F}" destId="{98A75C09-E51B-4682-ABDB-A079C500155C}" srcOrd="17" destOrd="0" presId="urn:microsoft.com/office/officeart/2005/8/layout/cycle6"/>
  </dgm:cxnLst>
  <dgm:bg>
    <a:noFill/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25B20-E8C3-4E76-87BC-66114FA5DF48}">
      <dsp:nvSpPr>
        <dsp:cNvPr id="0" name=""/>
        <dsp:cNvSpPr/>
      </dsp:nvSpPr>
      <dsp:spPr>
        <a:xfrm>
          <a:off x="0" y="3794296"/>
          <a:ext cx="6336703" cy="12453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Заключительный</a:t>
          </a:r>
          <a:endParaRPr lang="ru-RU" sz="36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0" y="3794296"/>
        <a:ext cx="6336703" cy="672501"/>
      </dsp:txXfrm>
    </dsp:sp>
    <dsp:sp modelId="{170BCDF2-1BA6-46BC-B7DE-897DE486F1CA}">
      <dsp:nvSpPr>
        <dsp:cNvPr id="0" name=""/>
        <dsp:cNvSpPr/>
      </dsp:nvSpPr>
      <dsp:spPr>
        <a:xfrm>
          <a:off x="0" y="4441890"/>
          <a:ext cx="6336703" cy="5728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(4-й урок)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41890"/>
        <a:ext cx="6336703" cy="572871"/>
      </dsp:txXfrm>
    </dsp:sp>
    <dsp:sp modelId="{615DD450-2E49-4E32-BFE3-70DE944E16D1}">
      <dsp:nvSpPr>
        <dsp:cNvPr id="0" name=""/>
        <dsp:cNvSpPr/>
      </dsp:nvSpPr>
      <dsp:spPr>
        <a:xfrm rot="10800000">
          <a:off x="0" y="1864323"/>
          <a:ext cx="6336703" cy="1915383"/>
        </a:xfrm>
        <a:prstGeom prst="upArrowCallou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sz="40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0" y="1864323"/>
        <a:ext cx="6336703" cy="672299"/>
      </dsp:txXfrm>
    </dsp:sp>
    <dsp:sp modelId="{2CEFED4F-1900-4B64-8412-DA8EA34F546E}">
      <dsp:nvSpPr>
        <dsp:cNvPr id="0" name=""/>
        <dsp:cNvSpPr/>
      </dsp:nvSpPr>
      <dsp:spPr>
        <a:xfrm>
          <a:off x="0" y="2569893"/>
          <a:ext cx="6336703" cy="5726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2-й – 3-й уроки</a:t>
          </a:r>
          <a:endParaRPr lang="ru-RU" sz="3400" kern="1200" dirty="0"/>
        </a:p>
      </dsp:txBody>
      <dsp:txXfrm>
        <a:off x="0" y="2569893"/>
        <a:ext cx="6336703" cy="572699"/>
      </dsp:txXfrm>
    </dsp:sp>
    <dsp:sp modelId="{5C848AAD-8450-43EA-9190-50FA0B07A407}">
      <dsp:nvSpPr>
        <dsp:cNvPr id="0" name=""/>
        <dsp:cNvSpPr/>
      </dsp:nvSpPr>
      <dsp:spPr>
        <a:xfrm rot="10800000">
          <a:off x="0" y="0"/>
          <a:ext cx="6336703" cy="1915383"/>
        </a:xfrm>
        <a:prstGeom prst="upArrowCallou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Проектировочный</a:t>
          </a:r>
          <a:endParaRPr lang="ru-RU" sz="4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6336703" cy="672299"/>
      </dsp:txXfrm>
    </dsp:sp>
    <dsp:sp modelId="{0A6D278C-F33A-4AFC-AD20-C1C1775BFDA2}">
      <dsp:nvSpPr>
        <dsp:cNvPr id="0" name=""/>
        <dsp:cNvSpPr/>
      </dsp:nvSpPr>
      <dsp:spPr>
        <a:xfrm>
          <a:off x="0" y="673190"/>
          <a:ext cx="6336703" cy="5726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(1 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  урок)</a:t>
          </a:r>
          <a:endParaRPr lang="ru-RU" sz="3400" kern="1200" dirty="0"/>
        </a:p>
      </dsp:txBody>
      <dsp:txXfrm>
        <a:off x="0" y="673190"/>
        <a:ext cx="6336703" cy="5726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4C9CF-F549-4AFE-AA62-CB9E5DD1A141}">
      <dsp:nvSpPr>
        <dsp:cNvPr id="0" name=""/>
        <dsp:cNvSpPr/>
      </dsp:nvSpPr>
      <dsp:spPr>
        <a:xfrm>
          <a:off x="4997523" y="2622"/>
          <a:ext cx="1742256" cy="1132466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Презентация учителя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997523" y="2622"/>
        <a:ext cx="1742256" cy="1132466"/>
      </dsp:txXfrm>
    </dsp:sp>
    <dsp:sp modelId="{2CBBAF63-3000-49DB-B72D-F6A5126D240B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3553803" y="149900"/>
              </a:moveTo>
              <a:arcTo wR="2671504" hR="2671504" stAng="17357084" swAng="1504056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BB9CD-5389-42A7-A6FD-E8E1D3348271}">
      <dsp:nvSpPr>
        <dsp:cNvPr id="0" name=""/>
        <dsp:cNvSpPr/>
      </dsp:nvSpPr>
      <dsp:spPr>
        <a:xfrm>
          <a:off x="7311114" y="1338374"/>
          <a:ext cx="1742256" cy="113246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Фото-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альбом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311114" y="1338374"/>
        <a:ext cx="1742256" cy="1132466"/>
      </dsp:txXfrm>
    </dsp:sp>
    <dsp:sp modelId="{5A0DE600-78F7-445F-8FA7-A9FAB0DF9DA4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5234170" y="1916736"/>
              </a:moveTo>
              <a:arcTo wR="2671504" hR="2671504" stAng="20615340" swAng="1969319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86A5-E39F-4B71-A446-D8D84EEA54CF}">
      <dsp:nvSpPr>
        <dsp:cNvPr id="0" name=""/>
        <dsp:cNvSpPr/>
      </dsp:nvSpPr>
      <dsp:spPr>
        <a:xfrm>
          <a:off x="7311114" y="4009878"/>
          <a:ext cx="1742256" cy="113246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Творческие работы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7311114" y="4009878"/>
        <a:ext cx="1742256" cy="1132466"/>
      </dsp:txXfrm>
    </dsp:sp>
    <dsp:sp modelId="{C4690A87-2210-452F-A905-1F5E9ACCA242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4539069" y="4581775"/>
              </a:moveTo>
              <a:arcTo wR="2671504" hR="2671504" stAng="2738860" swAng="1504056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4CDAD-5990-4BDE-831E-3AE46418ED73}">
      <dsp:nvSpPr>
        <dsp:cNvPr id="0" name=""/>
        <dsp:cNvSpPr/>
      </dsp:nvSpPr>
      <dsp:spPr>
        <a:xfrm>
          <a:off x="4997523" y="5345631"/>
          <a:ext cx="1742256" cy="11324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Письма учащихся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997523" y="5345631"/>
        <a:ext cx="1742256" cy="1132466"/>
      </dsp:txXfrm>
    </dsp:sp>
    <dsp:sp modelId="{B4AC40C0-170D-4714-B8F5-43E7F6E3B4FE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1789205" y="5193107"/>
              </a:moveTo>
              <a:arcTo wR="2671504" hR="2671504" stAng="6557084" swAng="1504056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94F3F-C94E-4266-A61D-0A9141B8A2AF}">
      <dsp:nvSpPr>
        <dsp:cNvPr id="0" name=""/>
        <dsp:cNvSpPr/>
      </dsp:nvSpPr>
      <dsp:spPr>
        <a:xfrm>
          <a:off x="2683933" y="4009878"/>
          <a:ext cx="1742256" cy="1132466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Публикации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83933" y="4009878"/>
        <a:ext cx="1742256" cy="1132466"/>
      </dsp:txXfrm>
    </dsp:sp>
    <dsp:sp modelId="{5A75718C-E9CB-42FA-A993-008F36DD31A0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108837" y="3426272"/>
              </a:moveTo>
              <a:arcTo wR="2671504" hR="2671504" stAng="9815340" swAng="1969319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08622-3EA5-42E0-B850-2882B7819639}">
      <dsp:nvSpPr>
        <dsp:cNvPr id="0" name=""/>
        <dsp:cNvSpPr/>
      </dsp:nvSpPr>
      <dsp:spPr>
        <a:xfrm>
          <a:off x="2683933" y="1338374"/>
          <a:ext cx="1742256" cy="113246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Защита проекта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683933" y="1338374"/>
        <a:ext cx="1742256" cy="1132466"/>
      </dsp:txXfrm>
    </dsp:sp>
    <dsp:sp modelId="{98A75C09-E51B-4682-ABDB-A079C500155C}">
      <dsp:nvSpPr>
        <dsp:cNvPr id="0" name=""/>
        <dsp:cNvSpPr/>
      </dsp:nvSpPr>
      <dsp:spPr>
        <a:xfrm>
          <a:off x="3197147" y="568855"/>
          <a:ext cx="5343008" cy="5343008"/>
        </a:xfrm>
        <a:custGeom>
          <a:avLst/>
          <a:gdLst/>
          <a:ahLst/>
          <a:cxnLst/>
          <a:rect l="0" t="0" r="0" b="0"/>
          <a:pathLst>
            <a:path>
              <a:moveTo>
                <a:pt x="803939" y="761233"/>
              </a:moveTo>
              <a:arcTo wR="2671504" hR="2671504" stAng="13538860" swAng="1504056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D1FF-D6A9-484C-AF7A-C14DFD48AB6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D2280-EA95-4F59-9F6E-8EB6FD35B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D2280-EA95-4F59-9F6E-8EB6FD35BD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D2280-EA95-4F59-9F6E-8EB6FD35BD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BB16-FFE6-4F04-9F82-D18F44447D7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EC5-5BF8-42DB-8269-1A4811623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5617" y="856168"/>
            <a:ext cx="6480720" cy="3724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4016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sz="4400" b="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4400" b="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Кусочек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души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конверте</a:t>
            </a:r>
            <a:endParaRPr lang="ru-RU" sz="44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707904" y="1700808"/>
            <a:ext cx="1584176" cy="10081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Салимова Мадина Ганиятулловна,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 гимназия г.Сафоново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8265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Вводная презентация учителя к проекту</a:t>
            </a:r>
            <a:endParaRPr lang="ru-RU" sz="3600" b="1" cap="none" spc="0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Открытки\во! (палец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981" y="0"/>
            <a:ext cx="1799047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779096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мы будем работать?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1680" y="1412776"/>
            <a:ext cx="6336704" cy="5445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«филологи»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«письмо»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«почтовые служащие» находят инструкции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культуроведы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собирают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             на тему письма в живописи, музыке и поэзии.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«писатели» пишут письма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историки работают с документами</a:t>
            </a:r>
          </a:p>
        </p:txBody>
      </p:sp>
      <p:pic>
        <p:nvPicPr>
          <p:cNvPr id="6145" name="Picture 1" descr="C:\Users\админ\Pictures\заготовки през-й\Картинки-школа\school02-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224135" cy="10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админ\Pictures\заготовки през-й\Картинки-школа\school02-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1259632" cy="125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сканирование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1560" y="692696"/>
            <a:ext cx="936104" cy="1218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админ\Pictures\заготовки през-й\заготовки през-й\КаРтИнКи\003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708920"/>
            <a:ext cx="1296144" cy="166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админ\Pictures\заготовки през-й\Картинки-школа\12731640889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653136"/>
            <a:ext cx="1675653" cy="18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админ\Pictures\заготовки през-й\заготовки през-й\КаРтИнКи\lib.jpg"/>
          <p:cNvPicPr>
            <a:picLocks noChangeAspect="1" noChangeArrowheads="1"/>
          </p:cNvPicPr>
          <p:nvPr/>
        </p:nvPicPr>
        <p:blipFill>
          <a:blip r:embed="rId8" cstate="print"/>
          <a:srcRect l="65356" t="7476" r="2751" b="42125"/>
          <a:stretch>
            <a:fillRect/>
          </a:stretch>
        </p:blipFill>
        <p:spPr bwMode="auto">
          <a:xfrm flipH="1">
            <a:off x="539552" y="5301208"/>
            <a:ext cx="121624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420183" cy="29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060848"/>
            <a:ext cx="2808312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1188640" y="188640"/>
          <a:ext cx="1173730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Pictures\заготовки през-й\заготовки през-й\КаРтИнКи\Смаи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3526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3568" y="5733256"/>
            <a:ext cx="71281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chemeClr val="tx2"/>
                </a:solidFill>
              </a:rPr>
              <a:t>Желаем удачи !</a:t>
            </a:r>
          </a:p>
        </p:txBody>
      </p:sp>
      <p:pic>
        <p:nvPicPr>
          <p:cNvPr id="4098" name="Picture 2" descr="C:\Users\админ\Pictures\Открытки\славный денё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678"/>
            <a:ext cx="2915816" cy="238721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888714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или не быть письму?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4608512" cy="232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7272">
            <a:off x="3307168" y="3264596"/>
            <a:ext cx="1094406" cy="73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923928" y="692696"/>
            <a:ext cx="1368152" cy="1224136"/>
          </a:xfrm>
          <a:prstGeom prst="actionButtonHelp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Станет ли письмо архаизмом?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5431">
            <a:off x="1023820" y="3989150"/>
            <a:ext cx="30477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0410">
            <a:off x="4967495" y="3773738"/>
            <a:ext cx="3084209" cy="21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923928" y="1052736"/>
            <a:ext cx="1368152" cy="1224136"/>
          </a:xfrm>
          <a:prstGeom prst="actionButtonHelp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урок письма\материалы к уроку письма\s_n_print_envelop.png"/>
          <p:cNvPicPr>
            <a:picLocks noChangeAspect="1" noChangeArrowheads="1"/>
          </p:cNvPicPr>
          <p:nvPr/>
        </p:nvPicPr>
        <p:blipFill>
          <a:blip r:embed="rId3" cstate="print"/>
          <a:srcRect l="3129" t="23792" r="105" b="13713"/>
          <a:stretch>
            <a:fillRect/>
          </a:stretch>
        </p:blipFill>
        <p:spPr bwMode="auto">
          <a:xfrm>
            <a:off x="179512" y="4149080"/>
            <a:ext cx="178394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админ\Desktop\Intel-2 КУРСЫ\Портфолио Салимовой М.Г\icon_followbyemail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836712"/>
            <a:ext cx="230425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дмин\Pictures\заготовки през-й\Анимация\Анимашки\смайлы\Рисунок1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169733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336704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Что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предстоит узнать?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7704" y="1268760"/>
            <a:ext cx="6948264" cy="3960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 такое письмо?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Зачем люди пишут  письма ?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Нужны ли письма сегодня?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Умеем ли мы писать письма?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правильно подписать конверт?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раскрывается тема письма                            в искусстве?</a:t>
            </a:r>
          </a:p>
          <a:p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301208"/>
            <a:ext cx="1835696" cy="13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\Pictures\заготовки през-й\заготовки през-й\КаРтИнКи\2006_8.jpg"/>
          <p:cNvPicPr>
            <a:picLocks noChangeAspect="1" noChangeArrowheads="1"/>
          </p:cNvPicPr>
          <p:nvPr/>
        </p:nvPicPr>
        <p:blipFill>
          <a:blip r:embed="rId7" cstate="print"/>
          <a:srcRect t="6408" r="48061"/>
          <a:stretch>
            <a:fillRect/>
          </a:stretch>
        </p:blipFill>
        <p:spPr bwMode="auto">
          <a:xfrm>
            <a:off x="6479928" y="0"/>
            <a:ext cx="26640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5667" y="4841776"/>
            <a:ext cx="227833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проекта нам предстоит: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цели, задачи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распределиться  по группам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план действий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собрать и проанализировать необходимую информацию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оформить работы, подготовить презентации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представить проект</a:t>
            </a:r>
          </a:p>
        </p:txBody>
      </p:sp>
      <p:pic>
        <p:nvPicPr>
          <p:cNvPr id="8193" name="Picture 1" descr="C:\Users\админ\Pictures\заготовки през-й\Картинки-школа\school10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68144" y="836712"/>
            <a:ext cx="2448272" cy="2673633"/>
          </a:xfrm>
          <a:prstGeom prst="rect">
            <a:avLst/>
          </a:prstGeom>
          <a:noFill/>
        </p:spPr>
      </p:pic>
      <p:pic>
        <p:nvPicPr>
          <p:cNvPr id="8194" name="Picture 2" descr="C:\Users\админ\Pictures\заготовки през-й\Картинки-школа\school19-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941168"/>
            <a:ext cx="215029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начнём?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23728" y="1124744"/>
            <a:ext cx="489743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Разделиться на группы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03647" y="2492897"/>
            <a:ext cx="6264697" cy="64807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Обсудить план действий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71600" y="3645024"/>
            <a:ext cx="7056015" cy="2736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Наметить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сроки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для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проведения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исследования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поиска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необходимой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информации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консультаций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для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оценивания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готовых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результатов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взаимопомощи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оформления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работ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11960" y="1844824"/>
            <a:ext cx="720725" cy="57479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211960" y="3212976"/>
            <a:ext cx="72072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15616" y="980728"/>
            <a:ext cx="2952328" cy="1656184"/>
          </a:xfrm>
          <a:prstGeom prst="ellipse">
            <a:avLst/>
          </a:prstGeom>
          <a:solidFill>
            <a:srgbClr val="FFCC99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Филологи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4653136"/>
            <a:ext cx="2952328" cy="19225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Историки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4048" y="4719464"/>
            <a:ext cx="3131840" cy="213853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Искусствоведы</a:t>
            </a:r>
          </a:p>
          <a:p>
            <a:pPr algn="ctr"/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5364088" y="908720"/>
            <a:ext cx="2952328" cy="192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Почтовые служащие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2987824" y="2708920"/>
            <a:ext cx="3384376" cy="21602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  <a:t>Писатели</a:t>
            </a:r>
            <a:endParaRPr lang="ru-RU" sz="32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админ\Pictures\заготовки през-й\день учителя\день учителя\39387037_06dbd472fde7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2049016" cy="204901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9" name="Picture 5" descr="C:\Users\админ\Pictures\заготовки през-й\день учителя\день учителя\6edad58234fc.jpg"/>
          <p:cNvPicPr>
            <a:picLocks noChangeAspect="1" noChangeArrowheads="1"/>
          </p:cNvPicPr>
          <p:nvPr/>
        </p:nvPicPr>
        <p:blipFill>
          <a:blip r:embed="rId3" cstate="print"/>
          <a:srcRect l="68900" t="14090"/>
          <a:stretch>
            <a:fillRect/>
          </a:stretch>
        </p:blipFill>
        <p:spPr bwMode="auto">
          <a:xfrm>
            <a:off x="0" y="0"/>
            <a:ext cx="1777380" cy="327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\Pictures\заготовки през-й\заготовки през-й\КаРтИнКи\2006_1.jpg"/>
          <p:cNvPicPr>
            <a:picLocks noChangeAspect="1" noChangeArrowheads="1"/>
          </p:cNvPicPr>
          <p:nvPr/>
        </p:nvPicPr>
        <p:blipFill>
          <a:blip r:embed="rId4" cstate="print"/>
          <a:srcRect l="22438" t="5171" r="56300" b="24047"/>
          <a:stretch>
            <a:fillRect/>
          </a:stretch>
        </p:blipFill>
        <p:spPr bwMode="auto">
          <a:xfrm>
            <a:off x="7524328" y="3258730"/>
            <a:ext cx="1619672" cy="359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дмин\Pictures\заготовки през-й\заготовки през-й\КаРтИнКи\8664.jpeg"/>
          <p:cNvPicPr>
            <a:picLocks noChangeAspect="1" noChangeArrowheads="1"/>
          </p:cNvPicPr>
          <p:nvPr/>
        </p:nvPicPr>
        <p:blipFill>
          <a:blip r:embed="rId5" cstate="print"/>
          <a:srcRect l="27321" t="34413" r="7476" b="5186"/>
          <a:stretch>
            <a:fillRect/>
          </a:stretch>
        </p:blipFill>
        <p:spPr bwMode="auto">
          <a:xfrm flipH="1">
            <a:off x="0" y="4625752"/>
            <a:ext cx="20162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10080" t="34880" r="57200" b="13461"/>
          <a:stretch>
            <a:fillRect/>
          </a:stretch>
        </p:blipFill>
        <p:spPr bwMode="auto">
          <a:xfrm>
            <a:off x="7507784" y="0"/>
            <a:ext cx="16362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884368" cy="86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268760"/>
          <a:ext cx="63367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админ\Pictures\заготовки през-й\заготовки през-й\КаРтИнКи\W2000.jpg"/>
          <p:cNvPicPr>
            <a:picLocks noChangeAspect="1" noChangeArrowheads="1"/>
          </p:cNvPicPr>
          <p:nvPr/>
        </p:nvPicPr>
        <p:blipFill>
          <a:blip r:embed="rId7" cstate="print"/>
          <a:srcRect t="4978" r="63218"/>
          <a:stretch>
            <a:fillRect/>
          </a:stretch>
        </p:blipFill>
        <p:spPr bwMode="auto">
          <a:xfrm>
            <a:off x="0" y="4218633"/>
            <a:ext cx="1622534" cy="263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0"/>
            <a:ext cx="161967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работы над проектом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1772816"/>
            <a:ext cx="2736304" cy="364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5976664" cy="5517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неделя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целей, задач, распределение по группам, разработка плана работы;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неделя: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необходимой информации, самостоятельная работа в группах;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неделя: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сопоставительный анализ собранной информации, оформление работ, подготовка презентаций;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неделя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проекта, рефлексия.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277</Words>
  <Application>Microsoft Office PowerPoint</Application>
  <PresentationFormat>Экран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Кусочек души    в конверте</vt:lpstr>
      <vt:lpstr>Быть или не быть письму?</vt:lpstr>
      <vt:lpstr>Станет ли письмо архаизмом? </vt:lpstr>
      <vt:lpstr>  Что нам предстоит узнать?</vt:lpstr>
      <vt:lpstr>В рамках проекта нам предстоит:</vt:lpstr>
      <vt:lpstr>С чего начнём?</vt:lpstr>
      <vt:lpstr>Участники проекта:</vt:lpstr>
      <vt:lpstr>Этапы работы над проектом</vt:lpstr>
      <vt:lpstr>Сроки работы над проектом</vt:lpstr>
      <vt:lpstr>Как мы будем работать?</vt:lpstr>
      <vt:lpstr>   Наши    результаты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Кусочек души          в конверте</dc:title>
  <dc:creator>админ</dc:creator>
  <cp:lastModifiedBy>админ</cp:lastModifiedBy>
  <cp:revision>28</cp:revision>
  <dcterms:created xsi:type="dcterms:W3CDTF">2011-07-12T20:32:44Z</dcterms:created>
  <dcterms:modified xsi:type="dcterms:W3CDTF">2012-03-31T21:13:02Z</dcterms:modified>
</cp:coreProperties>
</file>