
<file path=[Content_Types].xml><?xml version="1.0" encoding="utf-8"?>
<Types xmlns="http://schemas.openxmlformats.org/package/2006/content-types"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14D85-6131-4C39-8B1C-F9F245FCE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64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277D1-0115-437B-90DA-249383BBC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43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CED40-67E2-4E0C-A7B6-4D7DA4F50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03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86372-8384-416D-804C-EC0ECAF68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88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9C99D-4FCE-4BB5-A3C1-4BE767B9C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87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CE41B-2E16-4ADE-A31F-057D01CA3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84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2F8FD-DCF1-415D-BB5C-6A05EBD0E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69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E9735-B6AD-4E79-BDC8-4500EEE7F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13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2FAA2-0977-4459-9E10-701828E396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39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4472F-7549-4FFC-BDC4-1634975B6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61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8B568-034A-4A02-9D1C-0F07E4289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3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37A41B3-E5BC-48C4-BA6A-7F36DFB7EC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audio" Target="../media/audio1.wav"/><Relationship Id="rId7" Type="http://schemas.openxmlformats.org/officeDocument/2006/relationships/audio" Target="../media/audio2.wav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11" Type="http://schemas.openxmlformats.org/officeDocument/2006/relationships/image" Target="../media/image7.jpg"/><Relationship Id="rId5" Type="http://schemas.openxmlformats.org/officeDocument/2006/relationships/image" Target="../media/image3.jpg"/><Relationship Id="rId10" Type="http://schemas.openxmlformats.org/officeDocument/2006/relationships/image" Target="../media/image6.jpg"/><Relationship Id="rId4" Type="http://schemas.openxmlformats.org/officeDocument/2006/relationships/image" Target="../media/image2.jpg"/><Relationship Id="rId9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audio" Target="../media/audio1.wav"/><Relationship Id="rId7" Type="http://schemas.openxmlformats.org/officeDocument/2006/relationships/image" Target="../media/image4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11" Type="http://schemas.openxmlformats.org/officeDocument/2006/relationships/image" Target="../media/image3.jpg"/><Relationship Id="rId5" Type="http://schemas.openxmlformats.org/officeDocument/2006/relationships/audio" Target="../media/audio3.wav"/><Relationship Id="rId10" Type="http://schemas.openxmlformats.org/officeDocument/2006/relationships/image" Target="../media/image5.jpg"/><Relationship Id="rId4" Type="http://schemas.openxmlformats.org/officeDocument/2006/relationships/image" Target="../media/image7.jpg"/><Relationship Id="rId9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19.jpg"/><Relationship Id="rId18" Type="http://schemas.openxmlformats.org/officeDocument/2006/relationships/image" Target="../media/image24.jpeg"/><Relationship Id="rId3" Type="http://schemas.openxmlformats.org/officeDocument/2006/relationships/image" Target="../media/image10.jpeg"/><Relationship Id="rId21" Type="http://schemas.openxmlformats.org/officeDocument/2006/relationships/image" Target="../media/image27.jpeg"/><Relationship Id="rId7" Type="http://schemas.openxmlformats.org/officeDocument/2006/relationships/image" Target="../media/image14.jpeg"/><Relationship Id="rId12" Type="http://schemas.openxmlformats.org/officeDocument/2006/relationships/audio" Target="../media/audio4.wav"/><Relationship Id="rId17" Type="http://schemas.openxmlformats.org/officeDocument/2006/relationships/image" Target="../media/image23.jpeg"/><Relationship Id="rId2" Type="http://schemas.openxmlformats.org/officeDocument/2006/relationships/image" Target="../media/image9.jpg"/><Relationship Id="rId16" Type="http://schemas.openxmlformats.org/officeDocument/2006/relationships/image" Target="../media/image22.jpg"/><Relationship Id="rId20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5" Type="http://schemas.openxmlformats.org/officeDocument/2006/relationships/image" Target="../media/image21.jpg"/><Relationship Id="rId10" Type="http://schemas.openxmlformats.org/officeDocument/2006/relationships/image" Target="../media/image17.jpeg"/><Relationship Id="rId19" Type="http://schemas.openxmlformats.org/officeDocument/2006/relationships/image" Target="../media/image25.jpg"/><Relationship Id="rId4" Type="http://schemas.openxmlformats.org/officeDocument/2006/relationships/image" Target="../media/image11.jpeg"/><Relationship Id="rId9" Type="http://schemas.openxmlformats.org/officeDocument/2006/relationships/image" Target="../media/image16.jpeg"/><Relationship Id="rId14" Type="http://schemas.openxmlformats.org/officeDocument/2006/relationships/image" Target="../media/image20.jpg"/><Relationship Id="rId22" Type="http://schemas.openxmlformats.org/officeDocument/2006/relationships/image" Target="../media/image2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13" Type="http://schemas.openxmlformats.org/officeDocument/2006/relationships/audio" Target="../media/audio1.wav"/><Relationship Id="rId18" Type="http://schemas.openxmlformats.org/officeDocument/2006/relationships/image" Target="../media/image23.jpeg"/><Relationship Id="rId3" Type="http://schemas.openxmlformats.org/officeDocument/2006/relationships/image" Target="../media/image30.jpeg"/><Relationship Id="rId21" Type="http://schemas.openxmlformats.org/officeDocument/2006/relationships/image" Target="../media/image26.jpeg"/><Relationship Id="rId7" Type="http://schemas.openxmlformats.org/officeDocument/2006/relationships/image" Target="../media/image34.jpeg"/><Relationship Id="rId12" Type="http://schemas.openxmlformats.org/officeDocument/2006/relationships/image" Target="../media/image39.jpeg"/><Relationship Id="rId17" Type="http://schemas.openxmlformats.org/officeDocument/2006/relationships/image" Target="../media/image22.jpg"/><Relationship Id="rId2" Type="http://schemas.openxmlformats.org/officeDocument/2006/relationships/image" Target="../media/image29.jpeg"/><Relationship Id="rId16" Type="http://schemas.openxmlformats.org/officeDocument/2006/relationships/image" Target="../media/image21.jpg"/><Relationship Id="rId20" Type="http://schemas.openxmlformats.org/officeDocument/2006/relationships/image" Target="../media/image2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11" Type="http://schemas.openxmlformats.org/officeDocument/2006/relationships/image" Target="../media/image38.jpeg"/><Relationship Id="rId5" Type="http://schemas.openxmlformats.org/officeDocument/2006/relationships/image" Target="../media/image32.jpeg"/><Relationship Id="rId15" Type="http://schemas.openxmlformats.org/officeDocument/2006/relationships/image" Target="../media/image20.jpg"/><Relationship Id="rId10" Type="http://schemas.openxmlformats.org/officeDocument/2006/relationships/image" Target="../media/image37.jpeg"/><Relationship Id="rId19" Type="http://schemas.openxmlformats.org/officeDocument/2006/relationships/image" Target="../media/image24.jpeg"/><Relationship Id="rId4" Type="http://schemas.openxmlformats.org/officeDocument/2006/relationships/image" Target="../media/image31.jpeg"/><Relationship Id="rId9" Type="http://schemas.openxmlformats.org/officeDocument/2006/relationships/image" Target="../media/image36.jpeg"/><Relationship Id="rId14" Type="http://schemas.openxmlformats.org/officeDocument/2006/relationships/image" Target="../media/image19.jpg"/><Relationship Id="rId22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4572000" y="3645024"/>
            <a:ext cx="3744416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3645024"/>
            <a:ext cx="3744416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77" y="626027"/>
            <a:ext cx="1540868" cy="404341"/>
          </a:xfrm>
          <a:prstGeom prst="rect">
            <a:avLst/>
          </a:prstGeom>
        </p:spPr>
      </p:pic>
      <p:pic>
        <p:nvPicPr>
          <p:cNvPr id="3" name="Рисунок 2">
            <a:hlinkClick r:id="" action="ppaction://macro?name=DragandDrop">
              <a:snd r:embed="rId3" name="laser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00" y="4929188"/>
            <a:ext cx="1571625" cy="285750"/>
          </a:xfrm>
          <a:prstGeom prst="rect">
            <a:avLst/>
          </a:prstGeom>
        </p:spPr>
      </p:pic>
      <p:pic>
        <p:nvPicPr>
          <p:cNvPr id="4" name="Рисунок 3">
            <a:hlinkClick r:id="" action="ppaction://macro?name=DragandDrop">
              <a:snd r:embed="rId3" name="laser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338" y="5162550"/>
            <a:ext cx="2219325" cy="342900"/>
          </a:xfrm>
          <a:prstGeom prst="rect">
            <a:avLst/>
          </a:prstGeom>
        </p:spPr>
      </p:pic>
      <p:pic>
        <p:nvPicPr>
          <p:cNvPr id="5" name="Рисунок 4">
            <a:hlinkClick r:id="" action="ppaction://macro?name=DragandDro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288" y="4354513"/>
            <a:ext cx="2162175" cy="323850"/>
          </a:xfrm>
          <a:prstGeom prst="rect">
            <a:avLst/>
          </a:prstGeom>
        </p:spPr>
      </p:pic>
      <p:pic>
        <p:nvPicPr>
          <p:cNvPr id="6" name="Рисунок 5">
            <a:hlinkClick r:id="" action="ppaction://macro?name=DragandDrop">
              <a:snd r:embed="rId7" name="drumroll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38" y="4438650"/>
            <a:ext cx="1971675" cy="361950"/>
          </a:xfrm>
          <a:prstGeom prst="rect">
            <a:avLst/>
          </a:prstGeom>
        </p:spPr>
      </p:pic>
      <p:pic>
        <p:nvPicPr>
          <p:cNvPr id="7" name="Рисунок 6">
            <a:hlinkClick r:id="" action="ppaction://macro?name=DragandDrop">
              <a:snd r:embed="rId9" name="wind.wav"/>
            </a:hlinkClick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513" y="5661025"/>
            <a:ext cx="2181225" cy="790575"/>
          </a:xfrm>
          <a:prstGeom prst="rect">
            <a:avLst/>
          </a:prstGeom>
        </p:spPr>
      </p:pic>
      <p:pic>
        <p:nvPicPr>
          <p:cNvPr id="8" name="Рисунок 7">
            <a:hlinkClick r:id="" action="ppaction://macro?name=DragandDrop">
              <a:snd r:embed="rId3" name="laser.wav"/>
            </a:hlinkClick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863" y="3506788"/>
            <a:ext cx="1962150" cy="73342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231714" y="260648"/>
            <a:ext cx="2492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Выбери ответы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55416" y="672182"/>
            <a:ext cx="1752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уравнения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0752" y="3244334"/>
            <a:ext cx="1289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верные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27220" y="3287600"/>
            <a:ext cx="1633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неверные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4483077" y="3645024"/>
            <a:ext cx="3744416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3645024"/>
            <a:ext cx="3744416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325793" y="332656"/>
            <a:ext cx="2492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Выбери ответы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5416" y="672182"/>
            <a:ext cx="1752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уравнения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701988"/>
            <a:ext cx="1552575" cy="285750"/>
          </a:xfrm>
          <a:prstGeom prst="rect">
            <a:avLst/>
          </a:prstGeom>
        </p:spPr>
      </p:pic>
      <p:pic>
        <p:nvPicPr>
          <p:cNvPr id="5" name="Рисунок 4">
            <a:hlinkClick r:id="" action="ppaction://macro?name=DragandDrop">
              <a:snd r:embed="rId3" name="laser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752" y="1181949"/>
            <a:ext cx="1962150" cy="733425"/>
          </a:xfrm>
          <a:prstGeom prst="rect">
            <a:avLst/>
          </a:prstGeom>
        </p:spPr>
      </p:pic>
      <p:pic>
        <p:nvPicPr>
          <p:cNvPr id="6" name="Рисунок 5">
            <a:hlinkClick r:id="" action="ppaction://macro?name=DragandDrop">
              <a:snd r:embed="rId5" name="wind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24799"/>
            <a:ext cx="2181225" cy="790575"/>
          </a:xfrm>
          <a:prstGeom prst="rect">
            <a:avLst/>
          </a:prstGeom>
        </p:spPr>
      </p:pic>
      <p:pic>
        <p:nvPicPr>
          <p:cNvPr id="7" name="Рисунок 6">
            <a:hlinkClick r:id="" action="ppaction://macro?name=DragandDro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26" y="2140552"/>
            <a:ext cx="2162175" cy="323850"/>
          </a:xfrm>
          <a:prstGeom prst="rect">
            <a:avLst/>
          </a:prstGeom>
        </p:spPr>
      </p:pic>
      <p:pic>
        <p:nvPicPr>
          <p:cNvPr id="8" name="Рисунок 7">
            <a:hlinkClick r:id="" action="ppaction://macro?name=DragandDrop">
              <a:snd r:embed="rId3" name="laser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178652"/>
            <a:ext cx="1571625" cy="285750"/>
          </a:xfrm>
          <a:prstGeom prst="rect">
            <a:avLst/>
          </a:prstGeom>
        </p:spPr>
      </p:pic>
      <p:pic>
        <p:nvPicPr>
          <p:cNvPr id="9" name="Рисунок 8">
            <a:hlinkClick r:id="" action="ppaction://macro?name=DragandDrop">
              <a:snd r:embed="rId9" name="drumroll.wav"/>
            </a:hlinkClick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681486"/>
            <a:ext cx="1971675" cy="361950"/>
          </a:xfrm>
          <a:prstGeom prst="rect">
            <a:avLst/>
          </a:prstGeom>
        </p:spPr>
      </p:pic>
      <p:pic>
        <p:nvPicPr>
          <p:cNvPr id="10" name="Рисунок 9">
            <a:hlinkClick r:id="" action="ppaction://macro?name=DragandDrop">
              <a:snd r:embed="rId3" name="laser.wav"/>
            </a:hlinkClick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545" y="2681486"/>
            <a:ext cx="2219325" cy="3429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710752" y="3244334"/>
            <a:ext cx="1289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верные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27220" y="3287600"/>
            <a:ext cx="1633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неверные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762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260648"/>
            <a:ext cx="2492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Выбери ответы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634331"/>
              </p:ext>
            </p:extLst>
          </p:nvPr>
        </p:nvGraphicFramePr>
        <p:xfrm>
          <a:off x="1402055" y="773663"/>
          <a:ext cx="60960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748119"/>
            <a:ext cx="1080000" cy="2997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784" y="2803295"/>
            <a:ext cx="1080000" cy="2445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784" y="1844824"/>
            <a:ext cx="1080000" cy="64996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642301"/>
            <a:ext cx="1080000" cy="5665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850852"/>
            <a:ext cx="1080000" cy="60026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844824"/>
            <a:ext cx="1080000" cy="61231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913542"/>
            <a:ext cx="1080000" cy="6075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08720"/>
            <a:ext cx="1080000" cy="61714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540201"/>
            <a:ext cx="1080000" cy="2507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440" y="3365432"/>
            <a:ext cx="1080000" cy="600262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-5787" y="5657671"/>
            <a:ext cx="27775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Переместите  мышкой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правильный ответ на 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пример и отпустите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кнопку мыши.</a:t>
            </a:r>
            <a:endParaRPr lang="ru-RU" dirty="0"/>
          </a:p>
        </p:txBody>
      </p:sp>
      <p:sp>
        <p:nvSpPr>
          <p:cNvPr id="16" name="Цилиндр 15"/>
          <p:cNvSpPr/>
          <p:nvPr/>
        </p:nvSpPr>
        <p:spPr>
          <a:xfrm>
            <a:off x="5148064" y="4437112"/>
            <a:ext cx="3672408" cy="223224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918" y="4613396"/>
            <a:ext cx="240000" cy="360000"/>
          </a:xfrm>
          <a:prstGeom prst="rect">
            <a:avLst/>
          </a:prstGeom>
        </p:spPr>
      </p:pic>
      <p:pic>
        <p:nvPicPr>
          <p:cNvPr id="18" name="Рисунок 17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571" y="4853654"/>
            <a:ext cx="219741" cy="360000"/>
          </a:xfrm>
          <a:prstGeom prst="rect">
            <a:avLst/>
          </a:prstGeom>
        </p:spPr>
      </p:pic>
      <p:pic>
        <p:nvPicPr>
          <p:cNvPr id="19" name="Рисунок 18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5" y="5972853"/>
            <a:ext cx="320869" cy="360000"/>
          </a:xfrm>
          <a:prstGeom prst="rect">
            <a:avLst/>
          </a:prstGeom>
        </p:spPr>
      </p:pic>
      <p:pic>
        <p:nvPicPr>
          <p:cNvPr id="20" name="Рисунок 19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409" y="5987638"/>
            <a:ext cx="152067" cy="540000"/>
          </a:xfrm>
          <a:prstGeom prst="rect">
            <a:avLst/>
          </a:prstGeom>
        </p:spPr>
      </p:pic>
      <p:pic>
        <p:nvPicPr>
          <p:cNvPr id="21" name="Рисунок 20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156" y="5877272"/>
            <a:ext cx="152067" cy="540000"/>
          </a:xfrm>
          <a:prstGeom prst="rect">
            <a:avLst/>
          </a:prstGeom>
        </p:spPr>
      </p:pic>
      <p:pic>
        <p:nvPicPr>
          <p:cNvPr id="22" name="Рисунок 21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038" y="5824737"/>
            <a:ext cx="331359" cy="540000"/>
          </a:xfrm>
          <a:prstGeom prst="rect">
            <a:avLst/>
          </a:prstGeom>
        </p:spPr>
      </p:pic>
      <p:pic>
        <p:nvPicPr>
          <p:cNvPr id="23" name="Рисунок 22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211" y="5506460"/>
            <a:ext cx="483488" cy="540000"/>
          </a:xfrm>
          <a:prstGeom prst="rect">
            <a:avLst/>
          </a:prstGeom>
        </p:spPr>
      </p:pic>
      <p:pic>
        <p:nvPicPr>
          <p:cNvPr id="24" name="Рисунок 23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983" y="5193236"/>
            <a:ext cx="324593" cy="540000"/>
          </a:xfrm>
          <a:prstGeom prst="rect">
            <a:avLst/>
          </a:prstGeom>
        </p:spPr>
      </p:pic>
      <p:pic>
        <p:nvPicPr>
          <p:cNvPr id="25" name="Рисунок 24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17835"/>
            <a:ext cx="518400" cy="540000"/>
          </a:xfrm>
          <a:prstGeom prst="rect">
            <a:avLst/>
          </a:prstGeom>
        </p:spPr>
      </p:pic>
      <p:pic>
        <p:nvPicPr>
          <p:cNvPr id="26" name="Рисунок 25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174" y="5095144"/>
            <a:ext cx="240000" cy="360000"/>
          </a:xfrm>
          <a:prstGeom prst="rect">
            <a:avLst/>
          </a:prstGeom>
        </p:spPr>
      </p:pic>
      <p:pic>
        <p:nvPicPr>
          <p:cNvPr id="27" name="Рисунок 26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576" y="4579200"/>
            <a:ext cx="240000" cy="360000"/>
          </a:xfrm>
          <a:prstGeom prst="rect">
            <a:avLst/>
          </a:prstGeom>
        </p:spPr>
      </p:pic>
      <p:pic>
        <p:nvPicPr>
          <p:cNvPr id="28" name="Рисунок 27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236" y="4543316"/>
            <a:ext cx="324593" cy="540000"/>
          </a:xfrm>
          <a:prstGeom prst="rect">
            <a:avLst/>
          </a:prstGeom>
        </p:spPr>
      </p:pic>
      <p:pic>
        <p:nvPicPr>
          <p:cNvPr id="29" name="Рисунок 28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399" y="5283236"/>
            <a:ext cx="240000" cy="36000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156" y="920779"/>
            <a:ext cx="1080000" cy="605086"/>
          </a:xfrm>
          <a:prstGeom prst="rect">
            <a:avLst/>
          </a:prstGeom>
        </p:spPr>
      </p:pic>
      <p:pic>
        <p:nvPicPr>
          <p:cNvPr id="31" name="Рисунок 30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501" y="4818969"/>
            <a:ext cx="518400" cy="540000"/>
          </a:xfrm>
          <a:prstGeom prst="rect">
            <a:avLst/>
          </a:prstGeom>
        </p:spPr>
      </p:pic>
      <p:pic>
        <p:nvPicPr>
          <p:cNvPr id="32" name="Рисунок 31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778" y="5083316"/>
            <a:ext cx="320869" cy="360000"/>
          </a:xfrm>
          <a:prstGeom prst="rect">
            <a:avLst/>
          </a:prstGeom>
        </p:spPr>
      </p:pic>
      <p:pic>
        <p:nvPicPr>
          <p:cNvPr id="33" name="Рисунок 32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223" y="5185144"/>
            <a:ext cx="331359" cy="540000"/>
          </a:xfrm>
          <a:prstGeom prst="rect">
            <a:avLst/>
          </a:prstGeom>
        </p:spPr>
      </p:pic>
      <p:pic>
        <p:nvPicPr>
          <p:cNvPr id="34" name="Рисунок 33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399" y="4543316"/>
            <a:ext cx="483488" cy="540000"/>
          </a:xfrm>
          <a:prstGeom prst="rect">
            <a:avLst/>
          </a:prstGeom>
        </p:spPr>
      </p:pic>
      <p:pic>
        <p:nvPicPr>
          <p:cNvPr id="35" name="Рисунок 34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707" y="5283236"/>
            <a:ext cx="386423" cy="540000"/>
          </a:xfrm>
          <a:prstGeom prst="rect">
            <a:avLst/>
          </a:prstGeom>
        </p:spPr>
      </p:pic>
      <p:pic>
        <p:nvPicPr>
          <p:cNvPr id="36" name="Рисунок 35">
            <a:hlinkClick r:id="" action="ppaction://macro?name=DragandDrop">
              <a:snd r:embed="rId12" name="chimes.wav"/>
            </a:hlinkClick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888" y="4583654"/>
            <a:ext cx="386423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0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657671"/>
            <a:ext cx="2790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Переместите  мышкой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правильный ответ на 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пример и отпустите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кнопку мыши.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753436"/>
              </p:ext>
            </p:extLst>
          </p:nvPr>
        </p:nvGraphicFramePr>
        <p:xfrm>
          <a:off x="1524000" y="1397000"/>
          <a:ext cx="60960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053736"/>
            <a:ext cx="1080000" cy="2632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448348"/>
            <a:ext cx="1080000" cy="5954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389427"/>
            <a:ext cx="1080000" cy="2810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649" y="1448348"/>
            <a:ext cx="1080000" cy="6326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156428"/>
            <a:ext cx="1080000" cy="23143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96206"/>
            <a:ext cx="1080000" cy="61473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579" y="3082907"/>
            <a:ext cx="1080000" cy="60991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36300"/>
            <a:ext cx="1080000" cy="6075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50" y="3087737"/>
            <a:ext cx="1080000" cy="60508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649" y="3888869"/>
            <a:ext cx="1080000" cy="59302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50" y="2303572"/>
            <a:ext cx="1080000" cy="599999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131839" y="404664"/>
            <a:ext cx="26863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Выбери ответы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4932041" y="4869160"/>
            <a:ext cx="3947042" cy="193230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>
            <a:hlinkClick r:id="" action="ppaction://macro?name=DragandDrop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866" y="4961894"/>
            <a:ext cx="240000" cy="360000"/>
          </a:xfrm>
          <a:prstGeom prst="rect">
            <a:avLst/>
          </a:prstGeom>
        </p:spPr>
      </p:pic>
      <p:pic>
        <p:nvPicPr>
          <p:cNvPr id="18" name="Рисунок 17">
            <a:hlinkClick r:id="" action="ppaction://macro?name=DragandDrop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906" y="4928889"/>
            <a:ext cx="219741" cy="360000"/>
          </a:xfrm>
          <a:prstGeom prst="rect">
            <a:avLst/>
          </a:prstGeom>
        </p:spPr>
      </p:pic>
      <p:pic>
        <p:nvPicPr>
          <p:cNvPr id="19" name="Рисунок 18">
            <a:hlinkClick r:id="" action="ppaction://macro?name=DragandDrop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888" y="6294903"/>
            <a:ext cx="320869" cy="360000"/>
          </a:xfrm>
          <a:prstGeom prst="rect">
            <a:avLst/>
          </a:prstGeom>
        </p:spPr>
      </p:pic>
      <p:pic>
        <p:nvPicPr>
          <p:cNvPr id="20" name="Рисунок 19">
            <a:hlinkClick r:id="" action="ppaction://macro?name=DragandDrop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796" y="6167593"/>
            <a:ext cx="152067" cy="540000"/>
          </a:xfrm>
          <a:prstGeom prst="rect">
            <a:avLst/>
          </a:prstGeom>
        </p:spPr>
      </p:pic>
      <p:pic>
        <p:nvPicPr>
          <p:cNvPr id="21" name="Рисунок 20">
            <a:hlinkClick r:id="" action="ppaction://macro?name=DragandDrop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258" y="6204903"/>
            <a:ext cx="152067" cy="540000"/>
          </a:xfrm>
          <a:prstGeom prst="rect">
            <a:avLst/>
          </a:prstGeom>
        </p:spPr>
      </p:pic>
      <p:pic>
        <p:nvPicPr>
          <p:cNvPr id="22" name="Рисунок 21">
            <a:hlinkClick r:id="" action="ppaction://macro?name=DragandDrop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691" y="6191818"/>
            <a:ext cx="331359" cy="540000"/>
          </a:xfrm>
          <a:prstGeom prst="rect">
            <a:avLst/>
          </a:prstGeom>
        </p:spPr>
      </p:pic>
      <p:pic>
        <p:nvPicPr>
          <p:cNvPr id="23" name="Рисунок 22">
            <a:hlinkClick r:id="" action="ppaction://macro?name=DragandDrop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819" y="6147272"/>
            <a:ext cx="483488" cy="540000"/>
          </a:xfrm>
          <a:prstGeom prst="rect">
            <a:avLst/>
          </a:prstGeom>
        </p:spPr>
      </p:pic>
      <p:pic>
        <p:nvPicPr>
          <p:cNvPr id="24" name="Рисунок 23">
            <a:hlinkClick r:id="" action="ppaction://macro?name=DragandDrop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028" y="5542355"/>
            <a:ext cx="324593" cy="540000"/>
          </a:xfrm>
          <a:prstGeom prst="rect">
            <a:avLst/>
          </a:prstGeom>
        </p:spPr>
      </p:pic>
      <p:pic>
        <p:nvPicPr>
          <p:cNvPr id="25" name="Рисунок 24">
            <a:hlinkClick r:id="" action="ppaction://noaction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205" y="5542355"/>
            <a:ext cx="518400" cy="540000"/>
          </a:xfrm>
          <a:prstGeom prst="rect">
            <a:avLst/>
          </a:prstGeom>
        </p:spPr>
      </p:pic>
      <p:pic>
        <p:nvPicPr>
          <p:cNvPr id="26" name="Рисунок 25">
            <a:hlinkClick r:id="" action="ppaction://macro?name=DragandDrop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05" y="4959434"/>
            <a:ext cx="240000" cy="360000"/>
          </a:xfrm>
          <a:prstGeom prst="rect">
            <a:avLst/>
          </a:prstGeom>
        </p:spPr>
      </p:pic>
      <p:pic>
        <p:nvPicPr>
          <p:cNvPr id="27" name="Рисунок 26">
            <a:hlinkClick r:id="" action="ppaction://macro?name=DragandDrop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143" y="6294903"/>
            <a:ext cx="240000" cy="360000"/>
          </a:xfrm>
          <a:prstGeom prst="rect">
            <a:avLst/>
          </a:prstGeom>
        </p:spPr>
      </p:pic>
      <p:pic>
        <p:nvPicPr>
          <p:cNvPr id="28" name="Рисунок 27">
            <a:hlinkClick r:id="" action="ppaction://macro?name=DragandDrop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576" y="6147272"/>
            <a:ext cx="324593" cy="540000"/>
          </a:xfrm>
          <a:prstGeom prst="rect">
            <a:avLst/>
          </a:prstGeom>
        </p:spPr>
      </p:pic>
      <p:pic>
        <p:nvPicPr>
          <p:cNvPr id="29" name="Рисунок 28">
            <a:hlinkClick r:id="" action="ppaction://macro?name=DragandDrop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51" y="4928889"/>
            <a:ext cx="240000" cy="360000"/>
          </a:xfrm>
          <a:prstGeom prst="rect">
            <a:avLst/>
          </a:prstGeom>
        </p:spPr>
      </p:pic>
      <p:pic>
        <p:nvPicPr>
          <p:cNvPr id="30" name="Рисунок 29">
            <a:hlinkClick r:id="" action="ppaction://macro?name=DragandDrop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685" y="5141894"/>
            <a:ext cx="518400" cy="540000"/>
          </a:xfrm>
          <a:prstGeom prst="rect">
            <a:avLst/>
          </a:prstGeom>
        </p:spPr>
      </p:pic>
      <p:pic>
        <p:nvPicPr>
          <p:cNvPr id="31" name="Рисунок 30">
            <a:hlinkClick r:id="" action="ppaction://macro?name=DragandDrop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001" y="4928889"/>
            <a:ext cx="320869" cy="360000"/>
          </a:xfrm>
          <a:prstGeom prst="rect">
            <a:avLst/>
          </a:prstGeom>
        </p:spPr>
      </p:pic>
      <p:pic>
        <p:nvPicPr>
          <p:cNvPr id="32" name="Рисунок 31">
            <a:hlinkClick r:id="" action="ppaction://macro?name=DragandDrop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34" y="5501894"/>
            <a:ext cx="331359" cy="540000"/>
          </a:xfrm>
          <a:prstGeom prst="rect">
            <a:avLst/>
          </a:prstGeom>
        </p:spPr>
      </p:pic>
      <p:pic>
        <p:nvPicPr>
          <p:cNvPr id="33" name="Рисунок 32">
            <a:hlinkClick r:id="" action="ppaction://macro?name=DragandDrop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58" y="5887122"/>
            <a:ext cx="483488" cy="540000"/>
          </a:xfrm>
          <a:prstGeom prst="rect">
            <a:avLst/>
          </a:prstGeom>
        </p:spPr>
      </p:pic>
      <p:pic>
        <p:nvPicPr>
          <p:cNvPr id="34" name="Рисунок 33">
            <a:hlinkClick r:id="" action="ppaction://macro?name=DragandDrop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045" y="5522786"/>
            <a:ext cx="386423" cy="540000"/>
          </a:xfrm>
          <a:prstGeom prst="rect">
            <a:avLst/>
          </a:prstGeom>
        </p:spPr>
      </p:pic>
      <p:pic>
        <p:nvPicPr>
          <p:cNvPr id="35" name="Рисунок 34">
            <a:hlinkClick r:id="" action="ppaction://macro?name=DragandDrop">
              <a:snd r:embed="rId13" name="laser.wav"/>
            </a:hlinkClick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562" y="5522786"/>
            <a:ext cx="386423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7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40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димон</cp:lastModifiedBy>
  <cp:revision>29</cp:revision>
  <dcterms:created xsi:type="dcterms:W3CDTF">2010-04-23T03:00:43Z</dcterms:created>
  <dcterms:modified xsi:type="dcterms:W3CDTF">2012-10-22T17:43:23Z</dcterms:modified>
</cp:coreProperties>
</file>