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dinara.ucoz.ru/load/metodicheskie_razrabotki/doklad_quot_sajt_uchitelja_kak_odna_iz_form_sovershenstvovanija_obrazovatelnogo_prostranstva_shkoly_quot_na_oblastnom_konkurse_ikt_v_obrazovanii/7-1-0-49" TargetMode="External"/><Relationship Id="rId2" Type="http://schemas.openxmlformats.org/officeDocument/2006/relationships/hyperlink" Target="http://vio.uchim.info/Vio_105/cd_site/articles/art_3_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nncom.ru/content/scl_silik/dop_info/kiryanova_st.htm" TargetMode="External"/><Relationship Id="rId4" Type="http://schemas.openxmlformats.org/officeDocument/2006/relationships/hyperlink" Target="http://nsportal.ru/shkola/raznoe/library/statya-personalnyi-sait-pedagoga-kak-sredstvo-formirovaniya-i-povysheniya-ur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Персональный сайт учителя как средство представление результатов педагогической деятельности</a:t>
            </a:r>
            <a:endParaRPr lang="es-ES" sz="2800" b="1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860032" y="486916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 МБОУ Первомихайловской СОШ: Наталья Юрьевна Колоновская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3"/>
            <a:ext cx="7571184" cy="5256584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В XXI век человечество вступило на новый уровень развития. Не обошло это и систему образования, которая ставит перед учителем все новые и новые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6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 такое сайт учителя?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12777"/>
            <a:ext cx="7005216" cy="4957862"/>
          </a:xfrm>
        </p:spPr>
        <p:txBody>
          <a:bodyPr/>
          <a:lstStyle/>
          <a:p>
            <a:r>
              <a:rPr lang="ru-RU" sz="2200" dirty="0"/>
              <a:t>Это коммуникационный центр, позволяющий преобразовывать, хранить, транслировать, в том числе интерактивно, информацию, направленную на решение проблем образовательного характера в масштабах класса, школы или же района, области, страны, мира</a:t>
            </a:r>
            <a:r>
              <a:rPr lang="ru-RU" sz="2200" dirty="0" smtClean="0"/>
              <a:t>.</a:t>
            </a:r>
            <a:r>
              <a:rPr lang="ru-RU" sz="2200" dirty="0"/>
              <a:t> Кроме того, сайт может выступать и как СМИ, и как средство дистанционного образования, как место обсуждения актуальных вопросов – форум – неограниченным количеством участников, как доска объявлений, как файлообменник и много чем полезным еще. </a:t>
            </a:r>
            <a:r>
              <a:rPr lang="ru-RU" sz="2200" dirty="0" smtClean="0"/>
              <a:t>И, кроме того, он может быть визитной </a:t>
            </a:r>
            <a:r>
              <a:rPr lang="ru-RU" sz="2200" dirty="0"/>
              <a:t>карточкой создателя. 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3200" dirty="0"/>
              <a:t>Зачем учителю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нужен персональный сайт</a:t>
            </a:r>
            <a:r>
              <a:rPr lang="ru-RU" sz="3200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lvl="0"/>
            <a:r>
              <a:rPr lang="ru-RU" sz="2000" dirty="0"/>
              <a:t>Настоящий учитель должен  стремиться стать положительным примером для своих учеников и свой сайт будет незаменимым помощником.</a:t>
            </a:r>
          </a:p>
          <a:p>
            <a:pPr lvl="0"/>
            <a:r>
              <a:rPr lang="ru-RU" sz="2000" dirty="0"/>
              <a:t>Сайт создает хорошую репутацию учителю, работает на сохранение своего общественного имиджа, общественного признания.</a:t>
            </a:r>
          </a:p>
          <a:p>
            <a:pPr lvl="0"/>
            <a:r>
              <a:rPr lang="ru-RU" sz="2000" dirty="0"/>
              <a:t>Сайт с качественными материалами показывает, насколько компетентен и профессионален учитель.</a:t>
            </a:r>
          </a:p>
          <a:p>
            <a:pPr lvl="0"/>
            <a:r>
              <a:rPr lang="ru-RU" sz="2000" dirty="0"/>
              <a:t>Создать на сайте  википедию по своему предмету.</a:t>
            </a:r>
          </a:p>
          <a:p>
            <a:pPr lvl="0"/>
            <a:r>
              <a:rPr lang="ru-RU" sz="2000" dirty="0"/>
              <a:t>Своими интересными материалами на сайте привлечь внимание к изучаемому предмету, на примерах показать возможность применения знаний в дальнейшей жизни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16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Зачем учителю </a:t>
            </a:r>
            <a:br>
              <a:rPr lang="ru-RU" sz="3200" dirty="0"/>
            </a:br>
            <a:r>
              <a:rPr lang="ru-RU" sz="3200" dirty="0"/>
              <a:t>нужен персональный сайт?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lvl="0"/>
            <a:r>
              <a:rPr lang="ru-RU" sz="2000" dirty="0"/>
              <a:t>Показать примеры индивидуального подхода к ученикам в ходе образовательного процесса.</a:t>
            </a:r>
          </a:p>
          <a:p>
            <a:pPr lvl="0"/>
            <a:r>
              <a:rPr lang="ru-RU" sz="2000" dirty="0"/>
              <a:t>Показать уровень эрудиции в областях науки и культуры.</a:t>
            </a:r>
          </a:p>
          <a:p>
            <a:pPr lvl="0"/>
            <a:r>
              <a:rPr lang="ru-RU" sz="2000" dirty="0"/>
              <a:t>Постоянная работа над сайтом показывает стремление к сам насколько воспитаны чувства меры и самообладания.</a:t>
            </a:r>
          </a:p>
          <a:p>
            <a:pPr lvl="0"/>
            <a:r>
              <a:rPr lang="ru-RU" sz="2000" dirty="0"/>
              <a:t>Тексты на сайте показывают качество знаний правил русского языка и культуру своей речи.</a:t>
            </a:r>
          </a:p>
          <a:p>
            <a:pPr lvl="0"/>
            <a:r>
              <a:rPr lang="ru-RU" sz="2000" dirty="0"/>
              <a:t> На сайте для всеобщего обозрения учитель может выкладывать свои личные заслуги и творческие успехи.</a:t>
            </a:r>
          </a:p>
          <a:p>
            <a:pPr lvl="0"/>
            <a:r>
              <a:rPr lang="ru-RU" sz="2000" dirty="0"/>
              <a:t> Через сайт консультировать и давать советы родителям по вопросам образования учеников.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2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dirty="0"/>
              <a:t>Как создать свой сайт?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052736"/>
            <a:ext cx="7427168" cy="5073427"/>
          </a:xfrm>
        </p:spPr>
        <p:txBody>
          <a:bodyPr/>
          <a:lstStyle/>
          <a:p>
            <a:r>
              <a:rPr lang="ru-RU" sz="2600" dirty="0"/>
              <a:t>Есть несколько способов: а) заказать и вам сделают; б) сделать с помощью шаблонов, предлагаемых в Интернете («Сайт за 60 секунд!»); в) сделать самому с помощью источников, написанных доступным языком, сопровожденных примерами. </a:t>
            </a:r>
            <a:r>
              <a:rPr lang="ru-RU" sz="2600" dirty="0" smtClean="0"/>
              <a:t>Это, </a:t>
            </a:r>
            <a:r>
              <a:rPr lang="ru-RU" sz="2600" dirty="0"/>
              <a:t>конечно </a:t>
            </a:r>
            <a:r>
              <a:rPr lang="ru-RU" sz="2600" dirty="0" smtClean="0"/>
              <a:t>потребует </a:t>
            </a:r>
            <a:r>
              <a:rPr lang="ru-RU" sz="2600" dirty="0"/>
              <a:t>определенных затрат времени и усилий. Но зато, научившись, создавать сайт самостоятельно, вы сможете научить этому своих учеников и воспитанников и повысите свой и их уровень ИКТ-компетентности.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4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283152" cy="4857403"/>
          </a:xfrm>
        </p:spPr>
        <p:txBody>
          <a:bodyPr/>
          <a:lstStyle/>
          <a:p>
            <a:r>
              <a:rPr lang="ru-RU" sz="2000" dirty="0"/>
              <a:t>Сегодня учителя школ преодолевают ограниченный взгляд на компьютер лишь как на некоторое техническое средство обучения, предназначенное для демонстрации отдельных слайдов, текстов и готовых программ. Входит в практику создание собственных образовательных электронных ресурсов. Конечно, это требует высокий уровень владения педагогами ИКТ и больших временных затрат. Вместе с тем отдача от работы, окупает затраченное дополнительное время, поскольку способные учащиеся, привлечённые к этому процессу, глубоко погружаются в изучаемый предмет, а преподаватели более глубоко осваивают технологию создания современных средств информационного обеспечения как образовательной, так и своей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377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u="sng" dirty="0">
                <a:hlinkClick r:id="rId2"/>
              </a:rPr>
              <a:t>http://vio.uchim.info/Vio_105/cd_site/articles/art_3_3.htm</a:t>
            </a:r>
            <a:endParaRPr lang="ru-RU" sz="2000" dirty="0"/>
          </a:p>
          <a:p>
            <a:pPr lvl="0"/>
            <a:r>
              <a:rPr lang="ru-RU" sz="2000" u="sng" dirty="0">
                <a:hlinkClick r:id="rId3"/>
              </a:rPr>
              <a:t>http://tdinara.ucoz.ru/load/metodicheskie_razrabotki/doklad_quot_sajt_uchitelja_kak_odna_iz_form_sovershenstvovanija_obrazovatelnogo_prostranstva_shkoly_quot_na_oblastnom_konkurse_ikt_v_obrazovanii/7-1-0-49</a:t>
            </a:r>
            <a:endParaRPr lang="ru-RU" sz="2000" dirty="0"/>
          </a:p>
          <a:p>
            <a:pPr lvl="0"/>
            <a:r>
              <a:rPr lang="ru-RU" sz="2000" u="sng" dirty="0">
                <a:hlinkClick r:id="rId4"/>
              </a:rPr>
              <a:t>http://nsportal.ru/shkola/raznoe/library/statya-personalnyi-sait-pedagoga-kak-sredstvo-formirovaniya-i-povysheniya-urov</a:t>
            </a:r>
            <a:endParaRPr lang="ru-RU" sz="2000" dirty="0"/>
          </a:p>
          <a:p>
            <a:pPr lvl="0"/>
            <a:r>
              <a:rPr lang="ru-RU" sz="2000" u="sng" dirty="0">
                <a:hlinkClick r:id="rId5"/>
              </a:rPr>
              <a:t>http://sinncom.ru/content/scl_silik/dop_info/kiryanova_st.htm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9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7151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498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Персональный сайт учителя как средство представление результатов педагогической деятельности</vt:lpstr>
      <vt:lpstr>Презентация PowerPoint</vt:lpstr>
      <vt:lpstr>Что такое сайт учителя?</vt:lpstr>
      <vt:lpstr>Зачем учителю  нужен персональный сайт? </vt:lpstr>
      <vt:lpstr>Зачем учителю  нужен персональный сайт?</vt:lpstr>
      <vt:lpstr>Как создать свой сайт?  </vt:lpstr>
      <vt:lpstr>Заключение.</vt:lpstr>
      <vt:lpstr>Использованные источники.</vt:lpstr>
      <vt:lpstr>Спасибо за внимание!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Наталья</cp:lastModifiedBy>
  <cp:revision>36</cp:revision>
  <dcterms:created xsi:type="dcterms:W3CDTF">2009-10-07T17:55:06Z</dcterms:created>
  <dcterms:modified xsi:type="dcterms:W3CDTF">2013-03-28T00:25:06Z</dcterms:modified>
</cp:coreProperties>
</file>