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F75D3-3A17-4A3E-81B7-9A4D17BD7647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6F58FB-A721-4A62-9C2E-7291E49E3A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5E354-C3FB-43DB-BD40-C012AA2622B9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43C45-3476-4DC5-BC14-F99A783D65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63A70-2FF9-4BEF-830E-BB3DF08B1F3B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93FDD-1FC3-4806-B1BB-71A0CF32EE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50614-3BED-4E7D-8261-9FFC6DD0F320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C7C08-69A0-4FA2-95D0-44AE79FF4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6EEB8C-A6E7-402E-8666-C459F272319B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7EA704-9CFE-4D1E-8A52-327EA754BA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6DE2A-22C6-4D33-9D3E-182791D80E48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0800A-490F-41E2-8EAA-EA391FC40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B5620-EBB7-45AE-8078-DCA9FEB54C27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DA8B-8711-4F1F-AC25-8113ED85D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6FD16-4F96-4C2C-9245-6120790CD637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E40A3-B0F7-4EA8-BFA5-75E844102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BEE7F8F-7414-462A-AF20-D3D3B235959C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D3A5F7-B10B-4DC6-8B5F-C30F0892A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87782-DD0A-4F27-9BDC-9D9025E6AAD5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16948-CD25-4BDF-9C53-641A9E84FE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BB787E-CFDF-4679-8735-EC44AC71A084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CEE026-9590-4253-8976-266B57DF0C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BD57A21-F055-43E7-964D-1A0C2049AD63}" type="datetimeFigureOut">
              <a:rPr lang="ru-RU"/>
              <a:pPr>
                <a:defRPr/>
              </a:pPr>
              <a:t>24.03.2012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42C6584-F5EF-4F53-8E10-053BE7956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1" r:id="rId2"/>
    <p:sldLayoutId id="2147483699" r:id="rId3"/>
    <p:sldLayoutId id="2147483692" r:id="rId4"/>
    <p:sldLayoutId id="2147483693" r:id="rId5"/>
    <p:sldLayoutId id="2147483694" r:id="rId6"/>
    <p:sldLayoutId id="2147483700" r:id="rId7"/>
    <p:sldLayoutId id="2147483695" r:id="rId8"/>
    <p:sldLayoutId id="2147483701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1828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Русский  язык  </a:t>
            </a:r>
            <a:br>
              <a:rPr lang="ru-RU" dirty="0" smtClean="0"/>
            </a:br>
            <a:r>
              <a:rPr lang="ru-RU" dirty="0" smtClean="0"/>
              <a:t>3  класс  </a:t>
            </a:r>
            <a:br>
              <a:rPr lang="ru-RU" dirty="0" smtClean="0"/>
            </a:br>
            <a:r>
              <a:rPr lang="ru-RU" dirty="0" smtClean="0"/>
              <a:t>Род  имен  прилагательных 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67544" y="476672"/>
            <a:ext cx="8208912" cy="5500330"/>
          </a:xfrm>
          <a:prstGeom prst="roundRect">
            <a:avLst>
              <a:gd name="adj" fmla="val 24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Презентация  составлена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учителем  начальных  классов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ГБОУ СОШ №1055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г. Москвы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Мухачевой Юлией Вячеславовной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1560" y="404664"/>
            <a:ext cx="3406775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мороз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2492896"/>
            <a:ext cx="39789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солнце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44008" y="404664"/>
            <a:ext cx="3863975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лётчик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72000" y="1556792"/>
            <a:ext cx="41072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Москва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3501008"/>
            <a:ext cx="32848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Волга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88024" y="3645024"/>
            <a:ext cx="38667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собака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932040" y="4725144"/>
            <a:ext cx="33345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Игорь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64088" y="2564904"/>
            <a:ext cx="27350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окно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1412776"/>
            <a:ext cx="3246437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полёт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691680" y="5373216"/>
            <a:ext cx="392286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сердце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83568" y="4509120"/>
            <a:ext cx="36583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летать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5536" y="0"/>
            <a:ext cx="8358246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Имена</a:t>
            </a:r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существительные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764704"/>
            <a:ext cx="8358246" cy="58785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  какие  группы  можно  разбить эти мена</a:t>
            </a:r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существительные?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0"/>
            <a:ext cx="8358246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Найдите  лишнее  слово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33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929066"/>
            <a:ext cx="8643966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188640"/>
            <a:ext cx="3406775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мороз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9552" y="1052736"/>
            <a:ext cx="39789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солнце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1916832"/>
            <a:ext cx="32848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Волга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2636912"/>
            <a:ext cx="392286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сердце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44008" y="404664"/>
            <a:ext cx="3863975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лётчик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7544" y="4293096"/>
            <a:ext cx="41072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Москва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5013176"/>
            <a:ext cx="27350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окно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16016" y="1556792"/>
            <a:ext cx="38667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собака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932040" y="2636912"/>
            <a:ext cx="33345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Игорь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1560" y="3501008"/>
            <a:ext cx="3246437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полёт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08104" y="-243408"/>
            <a:ext cx="24561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Кто? </a:t>
            </a:r>
            <a:endParaRPr lang="ru-RU" sz="6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43608" y="-243408"/>
            <a:ext cx="24689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Что? </a:t>
            </a:r>
            <a:endParaRPr lang="ru-RU" sz="6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51520" y="5877272"/>
            <a:ext cx="43559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Одушевлён.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47456" y="5877272"/>
            <a:ext cx="48965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Неодушевлён.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929066"/>
            <a:ext cx="8643966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76672"/>
            <a:ext cx="32848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Волга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628800"/>
            <a:ext cx="333456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Игорь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2708920"/>
            <a:ext cx="41072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Москва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08104" y="260648"/>
            <a:ext cx="3246437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полёт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980728"/>
            <a:ext cx="3406775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мороз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1700808"/>
            <a:ext cx="397897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солнце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2040" y="2564904"/>
            <a:ext cx="392286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сердце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32040" y="3356992"/>
            <a:ext cx="3863975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лётчик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012160" y="4077072"/>
            <a:ext cx="27350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окно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76056" y="4869160"/>
            <a:ext cx="386676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собака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3933056"/>
            <a:ext cx="44855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Собственные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91880" y="5877272"/>
            <a:ext cx="537839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Нарицательные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929066"/>
            <a:ext cx="8643966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84784"/>
            <a:ext cx="273664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полёт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132856"/>
            <a:ext cx="287129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мороз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4365104"/>
            <a:ext cx="334578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солнце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1268760"/>
            <a:ext cx="27703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Волга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59832" y="5085184"/>
            <a:ext cx="32993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сердце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2780928"/>
            <a:ext cx="325121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лётчик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1916832"/>
            <a:ext cx="345479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Москва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63888" y="3789040"/>
            <a:ext cx="23118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окно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364088" y="2636912"/>
            <a:ext cx="325441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собака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764704"/>
            <a:ext cx="281198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Игорь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260648"/>
            <a:ext cx="45272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Мужской род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427984" y="836712"/>
            <a:ext cx="44903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Женский род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99792" y="3501008"/>
            <a:ext cx="43364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Средний род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929066"/>
            <a:ext cx="8643966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80112" y="1772816"/>
            <a:ext cx="325121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лётчик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332656"/>
            <a:ext cx="52148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отважный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4005064"/>
            <a:ext cx="32993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сердце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2924944"/>
            <a:ext cx="325441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собака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700808"/>
            <a:ext cx="52148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отважный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2996952"/>
            <a:ext cx="495520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отважная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005064"/>
            <a:ext cx="495520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отважное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1844824"/>
            <a:ext cx="1440160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95936" y="3140968"/>
            <a:ext cx="1296144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995936" y="4221088"/>
            <a:ext cx="1296144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444208" y="1340768"/>
            <a:ext cx="17139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М.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72200" y="2492896"/>
            <a:ext cx="18085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Ж.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72200" y="3645024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Ср.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907704" y="1268760"/>
            <a:ext cx="17139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М.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35696" y="2564904"/>
            <a:ext cx="18085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Ж.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619672" y="3789040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Ср.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5733256"/>
            <a:ext cx="914400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Составьте  словосочетания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929066"/>
            <a:ext cx="8643966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332656"/>
            <a:ext cx="500169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красивый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2636912"/>
            <a:ext cx="378020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Москва</a:t>
            </a:r>
            <a:endParaRPr lang="ru-RU" sz="6600" dirty="0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80112" y="3789040"/>
            <a:ext cx="3246437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полёт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1412776"/>
            <a:ext cx="27350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окно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1484784"/>
            <a:ext cx="47420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красивое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5976" y="1700808"/>
            <a:ext cx="1296144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1196752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Ср.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79712" y="1196752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Ср.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2708920"/>
            <a:ext cx="47420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красивая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07904" y="2780928"/>
            <a:ext cx="1224136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588224" y="2420888"/>
            <a:ext cx="18085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Ж.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91680" y="2348880"/>
            <a:ext cx="18085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Ж.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7544" y="3861048"/>
            <a:ext cx="500169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красивый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00192" y="3501008"/>
            <a:ext cx="17139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М.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619672" y="3501008"/>
            <a:ext cx="17139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М.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95936" y="3933056"/>
            <a:ext cx="1440160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0" y="5733256"/>
            <a:ext cx="914400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Составьте  словосочетания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/>
      <p:bldP spid="18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3929066"/>
            <a:ext cx="8643966" cy="193899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332656"/>
            <a:ext cx="510909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холодный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3429000"/>
            <a:ext cx="284404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море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12160" y="1700808"/>
            <a:ext cx="26981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вода</a:t>
            </a:r>
            <a:endParaRPr lang="ru-RU" sz="7200" dirty="0"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4941168"/>
            <a:ext cx="38459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человек</a:t>
            </a:r>
            <a:endParaRPr lang="ru-RU" sz="6000" dirty="0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772816"/>
            <a:ext cx="48494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холодная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67944" y="1844824"/>
            <a:ext cx="1224136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372200" y="1412776"/>
            <a:ext cx="18085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Ж.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19672" y="1268760"/>
            <a:ext cx="18085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Ж.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3429000"/>
            <a:ext cx="484940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холодное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95936" y="3501008"/>
            <a:ext cx="1224136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372200" y="3068960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Ср.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59632" y="3068960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Ср.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4941168"/>
            <a:ext cx="46650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холодный</a:t>
            </a:r>
            <a:endParaRPr lang="ru-RU" sz="60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491880" y="5013176"/>
            <a:ext cx="1368152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156176" y="4509120"/>
            <a:ext cx="17139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М.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475656" y="4437112"/>
            <a:ext cx="17139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М.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5949280"/>
            <a:ext cx="914400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Составьте  словосочетания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0"/>
            <a:ext cx="8496944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Имена  </a:t>
            </a:r>
            <a:endParaRPr lang="ru-RU" sz="4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прилагательные </a:t>
            </a:r>
            <a:endParaRPr lang="ru-RU" sz="4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556792"/>
            <a:ext cx="17139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М.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2" y="1556792"/>
            <a:ext cx="18085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Ж.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60232" y="1556792"/>
            <a:ext cx="19816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+mn-lt"/>
                <a:cs typeface="+mn-cs"/>
              </a:rPr>
              <a:t>Ср. р.</a:t>
            </a:r>
            <a:endParaRPr lang="ru-RU" sz="44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204864"/>
            <a:ext cx="27363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Как</a:t>
            </a:r>
            <a:r>
              <a:rPr lang="ru-RU" sz="4800" b="1" dirty="0">
                <a:ln/>
                <a:solidFill>
                  <a:srgbClr val="FFFF00"/>
                </a:solidFill>
                <a:latin typeface="+mn-lt"/>
                <a:cs typeface="+mn-cs"/>
              </a:rPr>
              <a:t>ой</a:t>
            </a:r>
            <a:r>
              <a:rPr lang="ru-RU" sz="48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?</a:t>
            </a:r>
            <a:endParaRPr lang="ru-RU" sz="4800" dirty="0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2204864"/>
            <a:ext cx="27363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Как</a:t>
            </a:r>
            <a:r>
              <a:rPr lang="ru-RU" sz="4800" b="1" dirty="0" smtClean="0">
                <a:ln/>
                <a:solidFill>
                  <a:srgbClr val="FFFF00"/>
                </a:solidFill>
                <a:latin typeface="+mn-lt"/>
                <a:cs typeface="+mn-cs"/>
              </a:rPr>
              <a:t>ая</a:t>
            </a:r>
            <a:r>
              <a:rPr lang="ru-RU" sz="48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?</a:t>
            </a:r>
            <a:endParaRPr lang="ru-RU" sz="4800" dirty="0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2204864"/>
            <a:ext cx="27363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Как</a:t>
            </a:r>
            <a:r>
              <a:rPr lang="ru-RU" sz="4800" b="1" dirty="0" smtClean="0">
                <a:ln/>
                <a:solidFill>
                  <a:srgbClr val="FFFF00"/>
                </a:solidFill>
                <a:latin typeface="+mn-lt"/>
                <a:cs typeface="+mn-cs"/>
              </a:rPr>
              <a:t>ое</a:t>
            </a:r>
            <a:r>
              <a:rPr lang="ru-RU" sz="4800" b="1" dirty="0" smtClean="0">
                <a:ln/>
                <a:solidFill>
                  <a:schemeClr val="accent3"/>
                </a:solidFill>
                <a:latin typeface="+mn-lt"/>
                <a:cs typeface="+mn-cs"/>
              </a:rPr>
              <a:t>?</a:t>
            </a:r>
            <a:endParaRPr lang="ru-RU" sz="4800" dirty="0">
              <a:latin typeface="+mn-lt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63688" y="2276872"/>
            <a:ext cx="864096" cy="72008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44008" y="2276872"/>
            <a:ext cx="864096" cy="72008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596336" y="2276872"/>
            <a:ext cx="864096" cy="72008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3140968"/>
            <a:ext cx="199285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-</a:t>
            </a:r>
            <a:r>
              <a:rPr lang="ru-RU" sz="66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ый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3212976"/>
            <a:ext cx="1944216" cy="1008112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4077072"/>
            <a:ext cx="180850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-</a:t>
            </a:r>
            <a:r>
              <a:rPr lang="ru-RU" sz="66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ий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5013176"/>
            <a:ext cx="177965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-ой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1560" y="4221088"/>
            <a:ext cx="1944216" cy="914400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11560" y="5157192"/>
            <a:ext cx="1944216" cy="792088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707904" y="3140968"/>
            <a:ext cx="173316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-</a:t>
            </a:r>
            <a:r>
              <a:rPr lang="ru-RU" sz="66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ая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35896" y="3140968"/>
            <a:ext cx="1944216" cy="1130424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635896" y="4293096"/>
            <a:ext cx="1944216" cy="1008112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707904" y="4293096"/>
            <a:ext cx="174438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-</a:t>
            </a:r>
            <a:r>
              <a:rPr lang="ru-RU" sz="66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яя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660232" y="3068960"/>
            <a:ext cx="173316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-</a:t>
            </a:r>
            <a:r>
              <a:rPr lang="ru-RU" sz="6600" b="1" dirty="0" err="1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ое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588224" y="3140968"/>
            <a:ext cx="1944216" cy="1008112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6588224" y="4149080"/>
            <a:ext cx="171553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70C0"/>
                </a:solidFill>
                <a:latin typeface="+mn-lt"/>
                <a:cs typeface="+mn-cs"/>
              </a:rPr>
              <a:t>-ее</a:t>
            </a:r>
            <a:endParaRPr lang="ru-RU" sz="6600" dirty="0">
              <a:ln>
                <a:solidFill>
                  <a:sysClr val="windowText" lastClr="000000"/>
                </a:solidFill>
              </a:ln>
              <a:solidFill>
                <a:srgbClr val="0070C0"/>
              </a:solidFill>
              <a:latin typeface="+mn-lt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588224" y="4149080"/>
            <a:ext cx="1944216" cy="1008112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 animBg="1"/>
      <p:bldP spid="16" grpId="0"/>
      <p:bldP spid="17" grpId="0"/>
      <p:bldP spid="18" grpId="0" animBg="1"/>
      <p:bldP spid="19" grpId="0" animBg="1"/>
      <p:bldP spid="20" grpId="0"/>
      <p:bldP spid="21" grpId="0" animBg="1"/>
      <p:bldP spid="22" grpId="0" animBg="1"/>
      <p:bldP spid="23" grpId="0"/>
      <p:bldP spid="24" grpId="0"/>
      <p:bldP spid="25" grpId="0" animBg="1"/>
      <p:bldP spid="26" grpId="0"/>
      <p:bldP spid="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128</TotalTime>
  <Words>233</Words>
  <Application>Microsoft Office PowerPoint</Application>
  <PresentationFormat>Экран (4:3)</PresentationFormat>
  <Paragraphs>136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Русский  язык   3  класс   Род  имен  прилагательных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 язык   3  класс   материал   к  урокам  4-8</dc:title>
  <dc:creator>User</dc:creator>
  <cp:lastModifiedBy>User</cp:lastModifiedBy>
  <cp:revision>21</cp:revision>
  <dcterms:created xsi:type="dcterms:W3CDTF">2011-09-04T08:02:32Z</dcterms:created>
  <dcterms:modified xsi:type="dcterms:W3CDTF">2012-03-24T13:31:14Z</dcterms:modified>
</cp:coreProperties>
</file>