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46E5-0DB7-4674-AFD9-20F6A4994151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24054-CB98-461B-8330-B86F06B46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6BE36-026D-4441-B705-EE04514C93AC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5A605-9520-4529-B079-30E068899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67B8-06FC-4E12-B063-EB78C768D80D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E2EB-CA97-4B78-BA1E-829FFA969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8E524-1B00-42A8-B17B-B323E1996A41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3AAEF-2614-491C-942B-9CCB5E843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B601D-0858-4FAF-B3C7-CAA91739912F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5E2C4-E234-4D1D-A713-410EC3F83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3EDF7-CF09-4085-A92B-6054DE355ECE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3A83-6BB6-4207-A443-89C089FAD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08CE0-DE09-49E4-8266-8B7C105CB1B8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8B4D-ECC8-41B6-884E-9808ADF3C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F4902-2E24-425F-BF8A-69554C27827E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7F1C2-386A-4085-A2BA-F0850AA33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70EE8-5D2D-4B2C-8FEA-97E07E6BB8C6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A30C3-BAFE-46BB-AB50-380D088BD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2C86-E19D-4083-AAD7-8B8307B6497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CB88-B678-43F8-AEEF-97B243A13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0EE9-97EA-476F-B6BC-50BDDB132C01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3AF5C-5390-408A-B167-94A868B6B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1324F-644E-45AD-BB21-11F3B86E8697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85465D-FC5E-47B7-8721-96399ACED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ootytube.com/static/user-serve/profile-images/lrg/7eaaee2ab9a9fa0de76998b1d5d81657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lt.coxnewsweb.com/shared-blogs/dayton/savingmoney/upload/2009/02/kmart_offers_candy_valentine_b/Heart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mc52.blogspot.es/img/navidad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Непроизносимые  согласные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 класс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107 из 2892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tretch>
            <a:fillRect/>
          </a:stretch>
        </p:blipFill>
        <p:spPr bwMode="auto">
          <a:xfrm>
            <a:off x="1259632" y="116632"/>
            <a:ext cx="6480720" cy="64807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116632"/>
            <a:ext cx="4124047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со…</a:t>
            </a:r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нце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5157192"/>
            <a:ext cx="5492199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солнышко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5157192"/>
            <a:ext cx="576064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24607E-6 L -0.34635 -0.7347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-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7" grpId="0" animBg="1"/>
      <p:bldP spid="7" grpId="1" animBg="1"/>
      <p:bldP spid="7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а 3 из 3443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16632"/>
            <a:ext cx="5544616" cy="47129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3645024"/>
            <a:ext cx="4464496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сер…</a:t>
            </a:r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157192"/>
            <a:ext cx="4824536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сердечко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5157192"/>
            <a:ext cx="648072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24607E-6 L 0.03542 -0.220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Картинка 1 из 15837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560" y="0"/>
            <a:ext cx="894493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057233"/>
            <a:ext cx="914400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звёз</a:t>
            </a:r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ное</a:t>
            </a:r>
            <a:endParaRPr lang="ru-RU" sz="8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небо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4124047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звезда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0"/>
            <a:ext cx="648072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58E-6 L 0.20868 0.5830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7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3077" name="Picture 5" descr="C:\Users\User\Documents\материалы  для школы\орг. вопросы\Материалы  для  портфолио  класса\фото  2  класс  2010-2011\прощание  со  2  классом\SNV833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4057233"/>
            <a:ext cx="914400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радос</a:t>
            </a:r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r>
              <a:rPr lang="ru-RU" sz="8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ные</a:t>
            </a:r>
            <a:endParaRPr lang="ru-RU" sz="8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лица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4788024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радость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0"/>
            <a:ext cx="432048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58E-6 L 0.15746 0.5830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171400"/>
            <a:ext cx="8964488" cy="36317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 чуде</a:t>
            </a:r>
            <a:r>
              <a:rPr lang="ru-RU" sz="115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</a:t>
            </a:r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</a:p>
          <a:p>
            <a:pPr algn="ctr"/>
            <a:r>
              <a:rPr lang="ru-RU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(чуде</a:t>
            </a:r>
            <a:r>
              <a:rPr lang="ru-RU" sz="115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а),</a:t>
            </a:r>
            <a:endParaRPr lang="ru-RU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64088" y="3068960"/>
            <a:ext cx="115212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228184" y="1412776"/>
            <a:ext cx="115212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79512" y="3212976"/>
            <a:ext cx="8964488" cy="3477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 прекра</a:t>
            </a:r>
            <a:r>
              <a:rPr lang="ru-RU" sz="110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</a:t>
            </a:r>
            <a:r>
              <a:rPr lang="ru-RU" sz="11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</a:p>
          <a:p>
            <a:pPr algn="ctr"/>
            <a:r>
              <a:rPr lang="ru-RU" sz="11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(прекра</a:t>
            </a:r>
            <a:r>
              <a:rPr lang="ru-RU" sz="11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11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ен),</a:t>
            </a:r>
            <a:endParaRPr lang="ru-RU" sz="11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724128" y="6453336"/>
            <a:ext cx="172819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092280" y="4797152"/>
            <a:ext cx="108012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6317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 ужа</a:t>
            </a:r>
            <a:r>
              <a:rPr lang="ru-RU" sz="115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</a:t>
            </a:r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</a:p>
          <a:p>
            <a:pPr algn="ctr"/>
            <a:r>
              <a:rPr lang="ru-RU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(ужа</a:t>
            </a:r>
            <a:r>
              <a:rPr lang="ru-RU" sz="115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ен)</a:t>
            </a:r>
            <a:endParaRPr lang="ru-RU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52120" y="1484784"/>
            <a:ext cx="122413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3226237"/>
            <a:ext cx="9144000" cy="36317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 опа</a:t>
            </a:r>
            <a:r>
              <a:rPr lang="ru-RU" sz="115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</a:t>
            </a:r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</a:p>
          <a:p>
            <a:pPr algn="ctr"/>
            <a:r>
              <a:rPr lang="ru-RU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(опа</a:t>
            </a:r>
            <a:r>
              <a:rPr lang="ru-RU" sz="115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ен)</a:t>
            </a:r>
            <a:endParaRPr lang="ru-RU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4048" y="3284984"/>
            <a:ext cx="1800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88024" y="6597352"/>
            <a:ext cx="18002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4869160"/>
            <a:ext cx="12961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13194"/>
            <a:ext cx="9144000" cy="71711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Букву </a:t>
            </a:r>
            <a:r>
              <a:rPr lang="ru-RU" sz="11500" b="1" cap="none" spc="0" dirty="0" smtClean="0">
                <a:ln w="1905"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 </a:t>
            </a:r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писать  напра</a:t>
            </a:r>
            <a:r>
              <a:rPr lang="ru-RU" sz="11500" b="1" cap="none" spc="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</a:t>
            </a:r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</a:p>
          <a:p>
            <a:pPr algn="ctr"/>
            <a:r>
              <a:rPr lang="ru-RU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(напра</a:t>
            </a:r>
            <a:r>
              <a:rPr lang="ru-RU" sz="115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ен)!</a:t>
            </a:r>
            <a:endParaRPr lang="ru-RU" sz="115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436096" y="6525344"/>
            <a:ext cx="187220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436096" y="4797152"/>
            <a:ext cx="115212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404664"/>
            <a:ext cx="7488832" cy="5966460"/>
          </a:xfrm>
          <a:prstGeom prst="roundRect">
            <a:avLst>
              <a:gd name="adj" fmla="val 2400"/>
            </a:avLst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Презентация  </a:t>
            </a:r>
            <a:r>
              <a:rPr lang="ru-RU" sz="5400" b="1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составлена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учителем  начальных 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ГБОУ СОШ №1055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г. Москвы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Мухачевой Юлией </a:t>
            </a:r>
            <a:r>
              <a:rPr lang="ru-RU" sz="5400" b="1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Вячеславовной</a:t>
            </a:r>
            <a:endParaRPr lang="ru-RU" sz="5400" b="1" dirty="0" smtClean="0">
              <a:ln w="18415" cmpd="sng">
                <a:solidFill>
                  <a:srgbClr val="C00000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4-5</Template>
  <TotalTime>60</TotalTime>
  <Words>66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4-5</vt:lpstr>
      <vt:lpstr>Непроизносимые  согласные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dc:description>http://aida.ucoz.ru</dc:description>
  <cp:lastModifiedBy>User</cp:lastModifiedBy>
  <cp:revision>13</cp:revision>
  <dcterms:created xsi:type="dcterms:W3CDTF">2011-12-25T09:06:20Z</dcterms:created>
  <dcterms:modified xsi:type="dcterms:W3CDTF">2012-03-24T13:44:12Z</dcterms:modified>
</cp:coreProperties>
</file>