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69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9220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160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21" name="Rectangle 5"/>
              <p:cNvSpPr>
                <a:spLocks noChangeArrowheads="1"/>
              </p:cNvSpPr>
              <p:nvPr/>
            </p:nvSpPr>
            <p:spPr bwMode="white">
              <a:xfrm>
                <a:off x="0" y="1600"/>
                <a:ext cx="5760" cy="27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9222" name="Picture 6" descr="grape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163" y="0"/>
              <a:ext cx="680" cy="3152"/>
            </a:xfrm>
            <a:prstGeom prst="rect">
              <a:avLst/>
            </a:prstGeom>
            <a:noFill/>
          </p:spPr>
        </p:pic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648" y="0"/>
              <a:ext cx="97" cy="3613"/>
              <a:chOff x="226" y="0"/>
              <a:chExt cx="80" cy="3613"/>
            </a:xfrm>
          </p:grpSpPr>
          <p:sp>
            <p:nvSpPr>
              <p:cNvPr id="9224" name="Rectangle 8"/>
              <p:cNvSpPr>
                <a:spLocks noChangeArrowheads="1"/>
              </p:cNvSpPr>
              <p:nvPr/>
            </p:nvSpPr>
            <p:spPr bwMode="ltGray">
              <a:xfrm>
                <a:off x="226" y="0"/>
                <a:ext cx="80" cy="85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25" name="Rectangle 9"/>
              <p:cNvSpPr>
                <a:spLocks noChangeArrowheads="1"/>
              </p:cNvSpPr>
              <p:nvPr/>
            </p:nvSpPr>
            <p:spPr bwMode="ltGray">
              <a:xfrm>
                <a:off x="226" y="840"/>
                <a:ext cx="80" cy="277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226" name="Rectangle 10"/>
            <p:cNvSpPr>
              <a:spLocks noChangeArrowheads="1"/>
            </p:cNvSpPr>
            <p:nvPr/>
          </p:nvSpPr>
          <p:spPr bwMode="ltGray">
            <a:xfrm>
              <a:off x="0" y="1536"/>
              <a:ext cx="4294" cy="16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2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371600" y="11001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endParaRPr lang="ru-RU"/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954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2954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81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954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/>
          <a:p>
            <a:r>
              <a:rPr lang="ru-RU" smtClean="0"/>
              <a:t>Вставка клипа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/>
          <a:p>
            <a:r>
              <a:rPr lang="ru-RU" smtClean="0"/>
              <a:t>Вставка клипа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57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8196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384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197" name="Rectangle 5"/>
              <p:cNvSpPr>
                <a:spLocks noChangeArrowheads="1"/>
              </p:cNvSpPr>
              <p:nvPr/>
            </p:nvSpPr>
            <p:spPr bwMode="white">
              <a:xfrm>
                <a:off x="0" y="384"/>
                <a:ext cx="5760" cy="393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0" y="0"/>
              <a:ext cx="1667" cy="3613"/>
              <a:chOff x="0" y="0"/>
              <a:chExt cx="1667" cy="3613"/>
            </a:xfrm>
          </p:grpSpPr>
          <p:pic>
            <p:nvPicPr>
              <p:cNvPr id="8199" name="Picture 7" descr="grapes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ltGray">
              <a:xfrm>
                <a:off x="163" y="0"/>
                <a:ext cx="534" cy="3152"/>
              </a:xfrm>
              <a:prstGeom prst="rect">
                <a:avLst/>
              </a:prstGeom>
              <a:noFill/>
            </p:spPr>
          </p:pic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226" y="0"/>
                <a:ext cx="80" cy="3613"/>
                <a:chOff x="226" y="0"/>
                <a:chExt cx="80" cy="3613"/>
              </a:xfrm>
            </p:grpSpPr>
            <p:sp>
              <p:nvSpPr>
                <p:cNvPr id="8201" name="Rectangle 9"/>
                <p:cNvSpPr>
                  <a:spLocks noChangeArrowheads="1"/>
                </p:cNvSpPr>
                <p:nvPr/>
              </p:nvSpPr>
              <p:spPr bwMode="ltGray">
                <a:xfrm>
                  <a:off x="226" y="0"/>
                  <a:ext cx="80" cy="85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202" name="Rectangle 10"/>
                <p:cNvSpPr>
                  <a:spLocks noChangeArrowheads="1"/>
                </p:cNvSpPr>
                <p:nvPr/>
              </p:nvSpPr>
              <p:spPr bwMode="ltGray">
                <a:xfrm>
                  <a:off x="226" y="840"/>
                  <a:ext cx="80" cy="277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8203" name="Rectangle 11"/>
              <p:cNvSpPr>
                <a:spLocks noChangeArrowheads="1"/>
              </p:cNvSpPr>
              <p:nvPr/>
            </p:nvSpPr>
            <p:spPr bwMode="ltGray">
              <a:xfrm>
                <a:off x="0" y="347"/>
                <a:ext cx="1667" cy="8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820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>
    <p:pull dir="ru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91;&#1095;&#1080;&#1090;&#1077;&#1083;&#1100;%20&#1075;&#1086;&#1076;&#1072;\Yann_Tiersen_-_Amelie__(audiopoisk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7772400" cy="3071810"/>
          </a:xfrm>
        </p:spPr>
        <p:txBody>
          <a:bodyPr/>
          <a:lstStyle/>
          <a:p>
            <a:pPr algn="ctr"/>
            <a:r>
              <a:rPr lang="ru-RU" sz="2400" dirty="0" err="1" smtClean="0"/>
              <a:t>Самопрезентация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учителя  иностранного языка </a:t>
            </a:r>
            <a:br>
              <a:rPr lang="ru-RU" sz="2400" dirty="0" smtClean="0"/>
            </a:br>
            <a:r>
              <a:rPr lang="ru-RU" sz="2400" dirty="0" smtClean="0"/>
              <a:t> МБОУ «</a:t>
            </a:r>
            <a:r>
              <a:rPr lang="ru-RU" sz="2400" dirty="0" err="1" smtClean="0"/>
              <a:t>Алексеево-Тузловская</a:t>
            </a:r>
            <a:r>
              <a:rPr lang="ru-RU" sz="2400" dirty="0" smtClean="0"/>
              <a:t> СОШ»</a:t>
            </a:r>
            <a:br>
              <a:rPr lang="ru-RU" sz="2400" dirty="0" smtClean="0"/>
            </a:br>
            <a:r>
              <a:rPr lang="ru-RU" sz="2400" dirty="0" err="1" smtClean="0"/>
              <a:t>Филюшиной</a:t>
            </a:r>
            <a:r>
              <a:rPr lang="ru-RU" sz="2400" dirty="0" smtClean="0"/>
              <a:t> Юлии Александровны</a:t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Изображение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57620" y="1643050"/>
            <a:ext cx="3214710" cy="4784560"/>
          </a:xfrm>
        </p:spPr>
      </p:pic>
      <p:pic>
        <p:nvPicPr>
          <p:cNvPr id="6" name="Yann_Tiersen_-_Amelie__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71600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8072462" cy="1000108"/>
          </a:xfrm>
        </p:spPr>
        <p:txBody>
          <a:bodyPr/>
          <a:lstStyle/>
          <a:p>
            <a:pPr algn="ctr"/>
            <a:r>
              <a:rPr lang="ru-RU" dirty="0" smtClean="0"/>
              <a:t>Я и ИНЖЕНЕР</a:t>
            </a:r>
            <a:endParaRPr lang="ru-RU" dirty="0"/>
          </a:p>
        </p:txBody>
      </p:sp>
      <p:pic>
        <p:nvPicPr>
          <p:cNvPr id="4" name="Содержимое 3" descr="thCAOHX13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1643050"/>
            <a:ext cx="4538680" cy="4538680"/>
          </a:xfr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071678"/>
            <a:ext cx="928694" cy="9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1538" y="714356"/>
            <a:ext cx="8072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/>
              <a:t>Составляю и внедряю новые проекты</a:t>
            </a:r>
            <a:endParaRPr lang="ru-RU" sz="28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САМЫЙ ВАЖНЫЙ ПРОЕКТ</a:t>
            </a:r>
            <a:endParaRPr lang="ru-RU" dirty="0"/>
          </a:p>
        </p:txBody>
      </p:sp>
      <p:pic>
        <p:nvPicPr>
          <p:cNvPr id="4" name="Содержимое 3" descr="Изображение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857363"/>
            <a:ext cx="7143800" cy="4773070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857232"/>
            <a:ext cx="7588168" cy="3046988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0042"/>
            <a:ext cx="6400800" cy="5138758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Новоборовицкая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ООШ 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I-III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ст.</a:t>
            </a:r>
          </a:p>
          <a:p>
            <a:pPr algn="ctr"/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736"/>
            <a:ext cx="7125316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6067468" cy="1143000"/>
          </a:xfrm>
        </p:spPr>
        <p:txBody>
          <a:bodyPr/>
          <a:lstStyle/>
          <a:p>
            <a:pPr algn="ctr"/>
            <a:r>
              <a:rPr lang="ru-RU" sz="2800" dirty="0" smtClean="0"/>
              <a:t>Луганский педагогический университет имени Тараса Шевченко</a:t>
            </a:r>
            <a:endParaRPr lang="ru-RU" sz="2800" dirty="0"/>
          </a:p>
        </p:txBody>
      </p:sp>
      <p:pic>
        <p:nvPicPr>
          <p:cNvPr id="4" name="Содержимое 3" descr="3753_1_ma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55544" y="0"/>
            <a:ext cx="1988456" cy="1928802"/>
          </a:xfrm>
        </p:spPr>
      </p:pic>
      <p:pic>
        <p:nvPicPr>
          <p:cNvPr id="5" name="Рисунок 4" descr="1323525134_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928670"/>
            <a:ext cx="2952771" cy="2714644"/>
          </a:xfrm>
          <a:prstGeom prst="rect">
            <a:avLst/>
          </a:prstGeom>
        </p:spPr>
      </p:pic>
      <p:pic>
        <p:nvPicPr>
          <p:cNvPr id="6" name="Рисунок 5" descr="1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3786190"/>
            <a:ext cx="3935032" cy="2690822"/>
          </a:xfrm>
          <a:prstGeom prst="rect">
            <a:avLst/>
          </a:prstGeom>
        </p:spPr>
      </p:pic>
      <p:pic>
        <p:nvPicPr>
          <p:cNvPr id="7" name="Рисунок 6" descr="Belregnews_ru-2011_08_27-07_28_55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786190"/>
            <a:ext cx="3810000" cy="2724150"/>
          </a:xfrm>
          <a:prstGeom prst="rect">
            <a:avLst/>
          </a:prstGeom>
        </p:spPr>
      </p:pic>
      <p:pic>
        <p:nvPicPr>
          <p:cNvPr id="8" name="Рисунок 7" descr="200px-Luhansk_Shevchenko_Universit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4810" y="928670"/>
            <a:ext cx="2825752" cy="2818682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772400" cy="1143000"/>
          </a:xfrm>
        </p:spPr>
        <p:txBody>
          <a:bodyPr/>
          <a:lstStyle/>
          <a:p>
            <a:pPr algn="ctr"/>
            <a:r>
              <a:rPr lang="ru-RU" sz="2800" dirty="0" smtClean="0"/>
              <a:t>МБОУ «</a:t>
            </a:r>
            <a:r>
              <a:rPr lang="ru-RU" sz="2800" dirty="0" err="1" smtClean="0"/>
              <a:t>Алексеево-Тузловская</a:t>
            </a:r>
            <a:r>
              <a:rPr lang="ru-RU" sz="2800" dirty="0" smtClean="0"/>
              <a:t> СОШ»</a:t>
            </a:r>
            <a:endParaRPr lang="ru-RU" sz="2800" dirty="0"/>
          </a:p>
        </p:txBody>
      </p:sp>
      <p:pic>
        <p:nvPicPr>
          <p:cNvPr id="4" name="Содержимое 3" descr="IMG_00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000108"/>
            <a:ext cx="7429552" cy="5572164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и АРТИСТ, и РЕЖИССЁР</a:t>
            </a:r>
            <a:endParaRPr lang="ru-RU" dirty="0"/>
          </a:p>
        </p:txBody>
      </p:sp>
      <p:pic>
        <p:nvPicPr>
          <p:cNvPr id="4" name="Содержимое 3" descr="2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8368" y="1428736"/>
            <a:ext cx="3619509" cy="5429264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857364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388" y="3571876"/>
            <a:ext cx="22860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/>
              <a:t>Ежедневно играю роли перед своими учениками</a:t>
            </a:r>
            <a:endParaRPr lang="ru-RU" sz="28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772400" cy="1000108"/>
          </a:xfrm>
        </p:spPr>
        <p:txBody>
          <a:bodyPr/>
          <a:lstStyle/>
          <a:p>
            <a:r>
              <a:rPr lang="ru-RU" dirty="0" smtClean="0"/>
              <a:t>Я и МОДЕЛЬ</a:t>
            </a:r>
            <a:endParaRPr lang="ru-RU" dirty="0"/>
          </a:p>
        </p:txBody>
      </p:sp>
      <p:pic>
        <p:nvPicPr>
          <p:cNvPr id="4" name="Содержимое 3" descr="thCA5WWGA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1500174"/>
            <a:ext cx="4929202" cy="4572012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643050"/>
            <a:ext cx="609580" cy="71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42976" y="857232"/>
            <a:ext cx="5572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/>
              <a:t>Воспитываю эстетичность</a:t>
            </a:r>
            <a:endParaRPr lang="ru-RU" sz="32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0"/>
            <a:ext cx="3786182" cy="1143000"/>
          </a:xfrm>
        </p:spPr>
        <p:txBody>
          <a:bodyPr/>
          <a:lstStyle/>
          <a:p>
            <a:r>
              <a:rPr lang="ru-RU" dirty="0" smtClean="0"/>
              <a:t>Я и КОСМОНАВТ</a:t>
            </a:r>
            <a:endParaRPr lang="ru-RU" dirty="0"/>
          </a:p>
        </p:txBody>
      </p:sp>
      <p:pic>
        <p:nvPicPr>
          <p:cNvPr id="5" name="Рисунок 4" descr="imagesCAC4KD5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928670"/>
            <a:ext cx="7572427" cy="5575997"/>
          </a:xfrm>
          <a:prstGeom prst="rect">
            <a:avLst/>
          </a:prstGeom>
        </p:spPr>
      </p:pic>
      <p:pic>
        <p:nvPicPr>
          <p:cNvPr id="4" name="Содержимое 3" descr="imagesCAUPXQK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214290"/>
            <a:ext cx="1728787" cy="2195285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67932">
            <a:off x="2218392" y="642219"/>
            <a:ext cx="279557" cy="3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572008"/>
            <a:ext cx="5842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399249"/>
            <a:ext cx="714380" cy="84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2000240"/>
            <a:ext cx="785818" cy="79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08" y="5000636"/>
            <a:ext cx="785818" cy="81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4810" y="2285992"/>
            <a:ext cx="69844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86050" y="3000372"/>
            <a:ext cx="64294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772400" cy="714356"/>
          </a:xfrm>
        </p:spPr>
        <p:txBody>
          <a:bodyPr/>
          <a:lstStyle/>
          <a:p>
            <a:pPr algn="ctr"/>
            <a:r>
              <a:rPr lang="ru-RU" dirty="0" smtClean="0"/>
              <a:t>Я </a:t>
            </a:r>
            <a:r>
              <a:rPr lang="ru-RU" smtClean="0"/>
              <a:t>и ВРАЧ</a:t>
            </a:r>
            <a:endParaRPr lang="ru-RU" dirty="0"/>
          </a:p>
        </p:txBody>
      </p:sp>
      <p:pic>
        <p:nvPicPr>
          <p:cNvPr id="4" name="Содержимое 3" descr="stom_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714488"/>
            <a:ext cx="6572296" cy="4664210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000372"/>
            <a:ext cx="941458" cy="109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42976" y="714356"/>
            <a:ext cx="7143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/>
              <a:t>Целитель детских душ, их врачеватель</a:t>
            </a:r>
            <a:endParaRPr lang="ru-RU" sz="32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8358214" cy="857232"/>
          </a:xfrm>
        </p:spPr>
        <p:txBody>
          <a:bodyPr/>
          <a:lstStyle/>
          <a:p>
            <a:pPr algn="ctr"/>
            <a:r>
              <a:rPr lang="ru-RU" dirty="0" smtClean="0"/>
              <a:t>Я и ПРОГРАММИСТ</a:t>
            </a:r>
            <a:endParaRPr lang="ru-RU" dirty="0"/>
          </a:p>
        </p:txBody>
      </p:sp>
      <p:pic>
        <p:nvPicPr>
          <p:cNvPr id="5" name="Рисунок 4" descr="thCAL7X8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1714488"/>
            <a:ext cx="5395931" cy="456311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84851">
            <a:off x="2759264" y="2864954"/>
            <a:ext cx="1252522" cy="147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142976" y="857232"/>
            <a:ext cx="8001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/>
              <a:t>Внедряю новые методы и технологии </a:t>
            </a:r>
            <a:endParaRPr lang="ru-RU" sz="28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SH">
  <a:themeElements>
    <a:clrScheme name="BLUSH 2">
      <a:dk1>
        <a:srgbClr val="660066"/>
      </a:dk1>
      <a:lt1>
        <a:srgbClr val="FFFFFF"/>
      </a:lt1>
      <a:dk2>
        <a:srgbClr val="FF00FF"/>
      </a:dk2>
      <a:lt2>
        <a:srgbClr val="FFCC99"/>
      </a:lt2>
      <a:accent1>
        <a:srgbClr val="99FF99"/>
      </a:accent1>
      <a:accent2>
        <a:srgbClr val="CC66FF"/>
      </a:accent2>
      <a:accent3>
        <a:srgbClr val="FFFFFF"/>
      </a:accent3>
      <a:accent4>
        <a:srgbClr val="560056"/>
      </a:accent4>
      <a:accent5>
        <a:srgbClr val="CAFFCA"/>
      </a:accent5>
      <a:accent6>
        <a:srgbClr val="B95CE7"/>
      </a:accent6>
      <a:hlink>
        <a:srgbClr val="FF99CC"/>
      </a:hlink>
      <a:folHlink>
        <a:srgbClr val="006600"/>
      </a:folHlink>
    </a:clrScheme>
    <a:fontScheme name="BLUSH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SH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SH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SH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SH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40689</Template>
  <TotalTime>219</TotalTime>
  <Words>71</Words>
  <Application>Microsoft Office PowerPoint</Application>
  <PresentationFormat>Экран (4:3)</PresentationFormat>
  <Paragraphs>17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BLUSH</vt:lpstr>
      <vt:lpstr>Самопрезентация учителя  иностранного языка   МБОУ «Алексеево-Тузловская СОШ» Филюшиной Юлии Александровны  </vt:lpstr>
      <vt:lpstr>Слайд 2</vt:lpstr>
      <vt:lpstr>Луганский педагогический университет имени Тараса Шевченко</vt:lpstr>
      <vt:lpstr>МБОУ «Алексеево-Тузловская СОШ»</vt:lpstr>
      <vt:lpstr>Я и АРТИСТ, и РЕЖИССЁР</vt:lpstr>
      <vt:lpstr>Я и МОДЕЛЬ</vt:lpstr>
      <vt:lpstr>Я и КОСМОНАВТ</vt:lpstr>
      <vt:lpstr>Я и ВРАЧ</vt:lpstr>
      <vt:lpstr>Я и ПРОГРАММИСТ</vt:lpstr>
      <vt:lpstr>Я и ИНЖЕНЕР</vt:lpstr>
      <vt:lpstr>МОЙ САМЫЙ ВАЖНЫЙ ПРОЕКТ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46</cp:revision>
  <dcterms:created xsi:type="dcterms:W3CDTF">2013-03-06T04:46:28Z</dcterms:created>
  <dcterms:modified xsi:type="dcterms:W3CDTF">2013-03-25T07:53:41Z</dcterms:modified>
</cp:coreProperties>
</file>