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3574E-ABDD-4198-A444-9DD3966CDB8D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61B13-6C10-464D-AECA-89D2AC9E2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1B13-6C10-464D-AECA-89D2AC9E2E4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C59A1-BA5C-4631-9962-318926B46232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475E-555A-4DED-832A-E9B49BC49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Уравнение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tudere.ru/wp-content/uploads/2010/09/antn0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604867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a + 34</a:t>
            </a:r>
            <a:br>
              <a:rPr lang="en-US" sz="7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52 + x</a:t>
            </a:r>
            <a:br>
              <a:rPr lang="en-US" sz="7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x – 13 = 48</a:t>
            </a:r>
            <a:br>
              <a:rPr lang="en-US" sz="7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c – 57</a:t>
            </a:r>
            <a:br>
              <a:rPr lang="en-US" sz="7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y + 41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Прочитайте уравнение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474 + </a:t>
            </a:r>
            <a:r>
              <a:rPr lang="en-US" sz="8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= 500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8529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Какой компонент неизвестен?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79715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 найти неизвестное слагаемое?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474 + </a:t>
            </a: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= 500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= 500 - 474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42900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m = 26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86916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Ответ: 26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Реши самостоятельно:</a:t>
            </a:r>
          </a:p>
          <a:p>
            <a:pPr>
              <a:buFont typeface="Wingdings" pitchFamily="2" charset="2"/>
              <a:buChar char="Ø"/>
            </a:pP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+ 37 = 85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156 +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= 218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85 – 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= 36</a:t>
            </a:r>
          </a:p>
          <a:p>
            <a:pPr>
              <a:buFont typeface="Wingdings" pitchFamily="2" charset="2"/>
              <a:buChar char="Ø"/>
            </a:pP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– 94 = 18</a:t>
            </a:r>
          </a:p>
          <a:p>
            <a:pPr>
              <a:buFont typeface="Wingdings" pitchFamily="2" charset="2"/>
              <a:buChar char="Ø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2041 – 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= 786</a:t>
            </a:r>
          </a:p>
          <a:p>
            <a:pPr>
              <a:buFont typeface="Wingdings" pitchFamily="2" charset="2"/>
              <a:buChar char="Ø"/>
            </a:pP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– 7698 = 2302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42088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60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=  48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57301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= 62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65313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z = 49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m = 112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n = 1255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57301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= 10000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86916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Кто не ошибся – молодец!!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3009/inmira.3c/0_3a85e_62838272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320480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1196752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Решаем задачи: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 373 (а)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 373 (б)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ms.24open.ru/images/585c1cf4ce2560c3d1f8e563bb6514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5760640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72200" y="1844824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373(а)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Пусть в корзине было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грибов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корзину положили 27 грибов, их стало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+ 27.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5699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условию задачи их стало 75.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365104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Составим уравнение и решим его: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+ 27 = 75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Такой способ решения задач – способом составления уравнения – называется </a:t>
            </a:r>
          </a:p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алгебраический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111/19411616.23c/0_a0f1b_a67ca63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Прочитайте задачу № 373 (б)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 чем идет речь в задаче?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texnovosti.ru/images/alum_provo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248472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2420888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Запишите условие, составьте уравнение и решите задачу.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Пусть в мотке было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проволоки. Когда 9 метров отрезали, осталось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9. По условию задачи осталось 25 метров проволоки. Составим и решим уравнение: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– 9 = 25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= 25 + 9</a:t>
            </a:r>
          </a:p>
          <a:p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x = 34</a:t>
            </a:r>
          </a:p>
          <a:p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м проволоки было в мотке.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Ответ: 34 м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-fotki.yandex.ru/get/4910/galla123456.0/0_4d7ad_530ed0f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1"/>
            <a:ext cx="8064896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Повторим?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4522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№ 379 (устно)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Подведем итоги урока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imageup.ru/img81/65332619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6291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Домашнее задание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63691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№ 395 (а, б, в)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№ 397 (а)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dn.endata.cx/data/teams/flags/10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5328592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урок! До встречи!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sevelina.ru/images/uploads/2011/01/706502567_19514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3"/>
            <a:ext cx="2520280" cy="36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Презентацию к уроку по теме «Уравнение» (1 урок по теме) подготовила учитель математики ГБОУ СОШ № 799 ВАО г. Москвы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2433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Прочитайте выражение разными способами и найдите его значение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569 + 28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39248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Расскажите, как считали, какой прием вы использовали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iki.pskovedu.ru/images/archive/2/20/20081105112727%21O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Используя прием округления, найдите значения выражений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848872" cy="639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1) 97 + 49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2) 398 + 435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3) 276 + 398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4) 432 – 199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5) 600 – 396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9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6) 237 + 48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48478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7) 476 - 239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3691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8) 97 + 58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86104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9) 66 - 38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01317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10) 72 - 47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vospitatel.edu54.ru/sites/default/files/c20f3e5398d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377</Words>
  <Application>Microsoft Office PowerPoint</Application>
  <PresentationFormat>Экран (4:3)</PresentationFormat>
  <Paragraphs>69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Прочитайте выражение разными способами и найдите его значение</vt:lpstr>
      <vt:lpstr>Расскажите, как считали, какой прием вы использовали</vt:lpstr>
      <vt:lpstr>Слайд 5</vt:lpstr>
      <vt:lpstr>Используя прием округления, найдите значения выражений</vt:lpstr>
      <vt:lpstr>Слайд 7</vt:lpstr>
      <vt:lpstr>Слайд 8</vt:lpstr>
      <vt:lpstr>Что лишнее?</vt:lpstr>
      <vt:lpstr>a + 34 52 + x x – 13 = 48 c – 57 y + 41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18</cp:revision>
  <dcterms:created xsi:type="dcterms:W3CDTF">2012-10-17T13:03:06Z</dcterms:created>
  <dcterms:modified xsi:type="dcterms:W3CDTF">2012-10-20T18:15:43Z</dcterms:modified>
</cp:coreProperties>
</file>