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62" r:id="rId4"/>
    <p:sldId id="258" r:id="rId5"/>
    <p:sldId id="261" r:id="rId6"/>
    <p:sldId id="260" r:id="rId7"/>
    <p:sldId id="259" r:id="rId8"/>
    <p:sldId id="263" r:id="rId9"/>
    <p:sldId id="267" r:id="rId10"/>
    <p:sldId id="264" r:id="rId11"/>
    <p:sldId id="269" r:id="rId12"/>
    <p:sldId id="270" r:id="rId13"/>
    <p:sldId id="271" r:id="rId14"/>
    <p:sldId id="272" r:id="rId15"/>
    <p:sldId id="275" r:id="rId16"/>
    <p:sldId id="274" r:id="rId17"/>
    <p:sldId id="273" r:id="rId18"/>
    <p:sldId id="278" r:id="rId19"/>
    <p:sldId id="277" r:id="rId20"/>
    <p:sldId id="276" r:id="rId21"/>
    <p:sldId id="279" r:id="rId22"/>
    <p:sldId id="265" r:id="rId23"/>
    <p:sldId id="268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D3E04-CACD-48EC-8889-11C35625F2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9F47D-2942-4436-B14E-CC6D248F57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E668E-B724-4D4A-A370-9622AD0306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1694B-6A3C-4596-BB58-F949631AC5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1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CE61E-977E-4069-BFB5-FB4F2A3F17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EF1CB-9A65-4ACB-91FE-BB265FBD9B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9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D3E04-CACD-48EC-8889-11C35625F2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9F47D-2942-4436-B14E-CC6D248F57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68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BEE07-C896-4A3C-B1BB-B464A09CDB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89E5B-A8F7-41FE-BFAA-EEF03D397E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65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80347-36E4-406C-A803-CB95D2F636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1FEF-E37C-4E2F-8E20-36BA1273B0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75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C8CA2-463E-41C4-9CCF-696D221604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9B81D-4C28-4749-85CC-3A84F9F6C4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50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5E56C-2AAB-4A17-9B99-833B3A45E5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C19CD-B978-4659-8063-89C1D7D41B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54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095D6-085E-4A54-AFEF-E52DAF84AD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8104D-C1F2-4FD6-85D8-843D16BF0A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71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DD736-5C40-4866-BF00-BF34AEF15C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021C5-B7C5-4CEE-80A9-1519ACAEC8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44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E3742-C2E0-474D-B8DA-FD4A3DEB30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0A9B8-C063-4524-8BFC-90B457DDEB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BEE07-C896-4A3C-B1BB-B464A09CDB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89E5B-A8F7-41FE-BFAA-EEF03D397E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19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93059-4906-4022-B6CD-C175746D27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C731D-7EE9-49B3-8E13-46D2E10BEC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4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E668E-B724-4D4A-A370-9622AD0306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1694B-6A3C-4596-BB58-F949631AC5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18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CE61E-977E-4069-BFB5-FB4F2A3F17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EF1CB-9A65-4ACB-91FE-BB265FBD9B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80347-36E4-406C-A803-CB95D2F636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1FEF-E37C-4E2F-8E20-36BA1273B0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2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C8CA2-463E-41C4-9CCF-696D221604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9B81D-4C28-4749-85CC-3A84F9F6C4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8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5E56C-2AAB-4A17-9B99-833B3A45E5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C19CD-B978-4659-8063-89C1D7D41B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4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095D6-085E-4A54-AFEF-E52DAF84AD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8104D-C1F2-4FD6-85D8-843D16BF0A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0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DD736-5C40-4866-BF00-BF34AEF15C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021C5-B7C5-4CEE-80A9-1519ACAEC8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2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E3742-C2E0-474D-B8DA-FD4A3DEB30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0A9B8-C063-4524-8BFC-90B457DDEB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9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93059-4906-4022-B6CD-C175746D27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C731D-7EE9-49B3-8E13-46D2E10BEC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4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E3466D-C143-4E83-A6ED-9F73324163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09ECB5-CE87-4EA1-9731-5C77946335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9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E3466D-C143-4E83-A6ED-9F73324163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09ECB5-CE87-4EA1-9731-5C77946335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4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421487"/>
            <a:ext cx="7416824" cy="1503457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8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Хочу все знать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1720" y="3717031"/>
            <a:ext cx="6480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Выполнили учитель биологии </a:t>
            </a:r>
            <a:r>
              <a:rPr lang="ru-RU" sz="3200" dirty="0" err="1" smtClean="0">
                <a:solidFill>
                  <a:srgbClr val="006600"/>
                </a:solidFill>
              </a:rPr>
              <a:t>Гарифуллина</a:t>
            </a:r>
            <a:r>
              <a:rPr lang="ru-RU" sz="3200" dirty="0" smtClean="0">
                <a:solidFill>
                  <a:srgbClr val="006600"/>
                </a:solidFill>
              </a:rPr>
              <a:t> Эльвира </a:t>
            </a:r>
            <a:r>
              <a:rPr lang="ru-RU" sz="3200" dirty="0" err="1" smtClean="0">
                <a:solidFill>
                  <a:srgbClr val="006600"/>
                </a:solidFill>
              </a:rPr>
              <a:t>Флюровна</a:t>
            </a:r>
            <a:endParaRPr lang="ru-RU" sz="3200" dirty="0" smtClean="0">
              <a:solidFill>
                <a:srgbClr val="006600"/>
              </a:solidFill>
            </a:endParaRPr>
          </a:p>
          <a:p>
            <a:r>
              <a:rPr lang="ru-RU" sz="3200" b="1" dirty="0" smtClean="0">
                <a:solidFill>
                  <a:srgbClr val="006600"/>
                </a:solidFill>
              </a:rPr>
              <a:t>Учитель технологии и изобразительного искусства                      </a:t>
            </a:r>
            <a:r>
              <a:rPr lang="ru-RU" sz="3200" dirty="0" err="1" smtClean="0">
                <a:solidFill>
                  <a:srgbClr val="006600"/>
                </a:solidFill>
              </a:rPr>
              <a:t>Шарипова</a:t>
            </a:r>
            <a:r>
              <a:rPr lang="ru-RU" sz="3200" dirty="0" smtClean="0">
                <a:solidFill>
                  <a:srgbClr val="006600"/>
                </a:solidFill>
              </a:rPr>
              <a:t> Алевтина Борисовна</a:t>
            </a:r>
            <a:endParaRPr lang="ru-RU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2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142875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28750" y="548680"/>
            <a:ext cx="3719314" cy="58326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/>
                <a:ea typeface="Times New Roman"/>
              </a:rPr>
              <a:t>Сколько цветков должно быть в букете?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56058" y="548680"/>
            <a:ext cx="3600400" cy="58326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/>
                <a:ea typeface="Times New Roman"/>
              </a:rPr>
              <a:t>И ткань, и сборник карт</a:t>
            </a:r>
            <a:endParaRPr lang="ru-RU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725968"/>
            <a:ext cx="2207146" cy="165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840" y="5326244"/>
            <a:ext cx="1080120" cy="81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016" y="5243756"/>
            <a:ext cx="1856442" cy="100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0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2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142875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28750" y="548680"/>
            <a:ext cx="3719314" cy="58326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/>
                <a:ea typeface="Times New Roman"/>
              </a:rPr>
              <a:t>Перья из хвоста этой птицы индейцы носят на голове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548680"/>
            <a:ext cx="3600400" cy="58326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/>
                <a:ea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</a:rPr>
              <a:t>Хвост у этой птички раздвоенный на конце, как фрак</a:t>
            </a:r>
            <a:endParaRPr lang="ru-RU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930482"/>
            <a:ext cx="2286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25144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03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2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142875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28750" y="548680"/>
            <a:ext cx="3719314" cy="58326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/>
                <a:ea typeface="Times New Roman"/>
              </a:rPr>
              <a:t>Как называют процесс переплетения нитей пряжи между собой для получения тканей?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548680"/>
            <a:ext cx="3600400" cy="58326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8000"/>
                </a:solidFill>
                <a:latin typeface="Times New Roman"/>
                <a:ea typeface="Times New Roman"/>
              </a:rPr>
              <a:t>. </a:t>
            </a:r>
            <a:r>
              <a:rPr lang="ru-RU" sz="3600" b="1" dirty="0">
                <a:latin typeface="Times New Roman"/>
                <a:ea typeface="Times New Roman"/>
              </a:rPr>
              <a:t>Как называются нитки для вышивания? </a:t>
            </a:r>
            <a:endParaRPr lang="ru-RU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07" y="4944194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59" y="4952578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12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2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142875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28750" y="548680"/>
            <a:ext cx="3719314" cy="58326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/>
                <a:ea typeface="Times New Roman"/>
              </a:rPr>
              <a:t>Этот пернатый лекарь в момент свалился бы с дерева, если бы не держался за ствол когтями и, конечно же, хвостом, который служит ему подпоркой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548680"/>
            <a:ext cx="3600400" cy="58326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/>
                <a:ea typeface="Times New Roman"/>
              </a:rPr>
              <a:t>Ее голова плавно переходит в хвост, даже шеи нет</a:t>
            </a:r>
            <a:endParaRPr lang="ru-RU" sz="3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642608"/>
            <a:ext cx="1309836" cy="173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05" y="4952578"/>
            <a:ext cx="27717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33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2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142875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28750" y="548680"/>
            <a:ext cx="3719314" cy="58326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/>
                <a:ea typeface="Times New Roman"/>
              </a:rPr>
              <a:t>Хвост у нее бывает только в младенчестве, а потом пропадает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548680"/>
            <a:ext cx="3600400" cy="58326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/>
                <a:ea typeface="Times New Roman"/>
              </a:rPr>
              <a:t>Это членистоногое животное обычно пятится хвостом вперед</a:t>
            </a:r>
            <a:r>
              <a:rPr lang="ru-RU" dirty="0"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723832"/>
            <a:ext cx="2135138" cy="170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24336"/>
            <a:ext cx="2376289" cy="188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88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2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142875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40940" y="616694"/>
            <a:ext cx="3719314" cy="58326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Что называется руном?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548680"/>
            <a:ext cx="3600400" cy="58326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/>
              </a:rPr>
              <a:t>Назовите русский "шёлк".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99" y="4952578"/>
            <a:ext cx="1666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205" y="4952578"/>
            <a:ext cx="22002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39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2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142875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28750" y="548680"/>
            <a:ext cx="3719314" cy="58326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К молочным продуктам не относится:</a:t>
            </a:r>
          </a:p>
          <a:p>
            <a:pPr>
              <a:buFont typeface="Arial"/>
              <a:buChar char="•"/>
            </a:pPr>
            <a:r>
              <a:rPr lang="ru-RU" sz="3200" dirty="0"/>
              <a:t>топленое молоко</a:t>
            </a:r>
          </a:p>
          <a:p>
            <a:pPr algn="ctr">
              <a:buFont typeface="Arial"/>
              <a:buChar char="•"/>
            </a:pPr>
            <a:r>
              <a:rPr lang="ru-RU" sz="3200" dirty="0"/>
              <a:t>творог</a:t>
            </a:r>
          </a:p>
          <a:p>
            <a:pPr algn="ctr">
              <a:buFont typeface="Arial"/>
              <a:buChar char="•"/>
            </a:pPr>
            <a:r>
              <a:rPr lang="ru-RU" sz="3200" dirty="0"/>
              <a:t>майонез</a:t>
            </a:r>
          </a:p>
          <a:p>
            <a:pPr algn="ctr">
              <a:buFont typeface="Arial"/>
              <a:buChar char="•"/>
            </a:pPr>
            <a:r>
              <a:rPr lang="ru-RU" sz="3200" dirty="0"/>
              <a:t>йогурт</a:t>
            </a:r>
            <a:endParaRPr lang="ru-RU" sz="320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548680"/>
            <a:ext cx="3600400" cy="58326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Натуральный шелк получают:</a:t>
            </a:r>
          </a:p>
          <a:p>
            <a:pPr algn="ctr">
              <a:buFont typeface="Arial"/>
              <a:buChar char="•"/>
            </a:pPr>
            <a:r>
              <a:rPr lang="ru-RU" sz="3200" dirty="0"/>
              <a:t>от овцы</a:t>
            </a:r>
          </a:p>
          <a:p>
            <a:pPr algn="ctr">
              <a:buFont typeface="Arial"/>
              <a:buChar char="•"/>
            </a:pPr>
            <a:r>
              <a:rPr lang="ru-RU" sz="3200" dirty="0"/>
              <a:t>из хлопка</a:t>
            </a:r>
          </a:p>
          <a:p>
            <a:pPr algn="ctr">
              <a:buFont typeface="Arial"/>
              <a:buChar char="•"/>
            </a:pPr>
            <a:r>
              <a:rPr lang="ru-RU" sz="3200" dirty="0"/>
              <a:t>из кокона гусеницы тутового шелкопряда</a:t>
            </a:r>
          </a:p>
          <a:p>
            <a:pPr algn="ctr">
              <a:buFont typeface="Arial"/>
              <a:buChar char="•"/>
            </a:pPr>
            <a:r>
              <a:rPr lang="ru-RU" sz="3200" dirty="0"/>
              <a:t>из льна</a:t>
            </a:r>
            <a:endParaRPr lang="ru-RU" sz="3200" dirty="0">
              <a:effectLst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9" y="4043363"/>
            <a:ext cx="1414464" cy="235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30849"/>
            <a:ext cx="2189635" cy="165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0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2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142875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28750" y="548680"/>
            <a:ext cx="3719314" cy="58326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Две стройные сестрицы</a:t>
            </a:r>
            <a:r>
              <a:rPr lang="ru-RU" sz="3200" dirty="0" smtClean="0"/>
              <a:t>, В </a:t>
            </a:r>
            <a:r>
              <a:rPr lang="ru-RU" sz="3200" dirty="0"/>
              <a:t>руках у мастерицы. Весь день ныряли в петельки…И вот он – шарф для Петеньки.</a:t>
            </a:r>
            <a:endParaRPr lang="ru-RU" sz="320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548680"/>
            <a:ext cx="3600400" cy="58326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Мыть волосы рекомендуется</a:t>
            </a:r>
          </a:p>
          <a:p>
            <a:pPr algn="ctr"/>
            <a:r>
              <a:rPr lang="ru-RU" sz="3200" dirty="0"/>
              <a:t>холодной водой</a:t>
            </a:r>
          </a:p>
          <a:p>
            <a:pPr algn="ctr"/>
            <a:r>
              <a:rPr lang="ru-RU" sz="3200" dirty="0"/>
              <a:t>теплой водой</a:t>
            </a:r>
          </a:p>
          <a:p>
            <a:pPr algn="ctr"/>
            <a:r>
              <a:rPr lang="ru-RU" sz="3200" dirty="0"/>
              <a:t>горячей водой</a:t>
            </a:r>
          </a:p>
          <a:p>
            <a:pPr algn="ctr"/>
            <a:r>
              <a:rPr lang="ru-RU" sz="3200" dirty="0"/>
              <a:t>все равно какой</a:t>
            </a:r>
            <a:endParaRPr lang="ru-RU" sz="3200" dirty="0"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952578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480" y="4952578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66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2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142875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28750" y="548680"/>
            <a:ext cx="3719314" cy="58326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Назови стороны ткани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548680"/>
            <a:ext cx="3600400" cy="58326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Что такое бутерброд? 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4581128"/>
            <a:ext cx="1865484" cy="17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4646793"/>
            <a:ext cx="2520280" cy="168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48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2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142875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28750" y="548680"/>
            <a:ext cx="3719314" cy="58326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28600"/>
            <a:r>
              <a:rPr lang="ru-RU" sz="3200"/>
              <a:t>Лесничества занимаются…</a:t>
            </a:r>
          </a:p>
          <a:p>
            <a:pPr marL="228600"/>
            <a:r>
              <a:rPr lang="ru-RU" sz="3200" dirty="0"/>
              <a:t>а)  охраной и выращиванием леса;</a:t>
            </a:r>
          </a:p>
          <a:p>
            <a:pPr marL="228600"/>
            <a:r>
              <a:rPr lang="ru-RU" sz="3200" dirty="0"/>
              <a:t>б) руководят рубкой леса;</a:t>
            </a:r>
          </a:p>
          <a:p>
            <a:pPr marL="228600"/>
            <a:r>
              <a:rPr lang="ru-RU" sz="3200" dirty="0"/>
              <a:t>в) разводят лесников.</a:t>
            </a:r>
            <a:endParaRPr lang="ru-RU" sz="320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548680"/>
            <a:ext cx="3600400" cy="58326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28600"/>
            <a:r>
              <a:rPr lang="ru-RU" sz="3600" dirty="0"/>
              <a:t>Металл режут …</a:t>
            </a:r>
          </a:p>
          <a:p>
            <a:pPr marL="228600"/>
            <a:r>
              <a:rPr lang="ru-RU" sz="3600" dirty="0"/>
              <a:t>а) ножницами;</a:t>
            </a:r>
          </a:p>
          <a:p>
            <a:pPr marL="228600"/>
            <a:r>
              <a:rPr lang="ru-RU" sz="3600" dirty="0"/>
              <a:t>б) топором;</a:t>
            </a:r>
          </a:p>
          <a:p>
            <a:pPr marL="228600"/>
            <a:r>
              <a:rPr lang="ru-RU" sz="3600" dirty="0"/>
              <a:t>в) слесарной ножовкой</a:t>
            </a:r>
            <a:r>
              <a:rPr lang="ru-RU" dirty="0"/>
              <a:t>.</a:t>
            </a:r>
            <a:endParaRPr lang="ru-RU" dirty="0"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933726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980" y="5136417"/>
            <a:ext cx="2857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07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2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142875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93424" y="296652"/>
            <a:ext cx="3672408" cy="62646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Times New Roman"/>
                <a:ea typeface="Times New Roman"/>
              </a:rPr>
              <a:t>Это ночное животное спит, обмотав голову хвостом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296652"/>
            <a:ext cx="3528392" cy="62646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</a:rPr>
              <a:t>Этот прыгучий зверек имеет голову зайца, туловище и передние лапы мыши, задние лапы – птицы, а хвост – льва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808" y="4822109"/>
            <a:ext cx="2250112" cy="173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25144"/>
            <a:ext cx="2448272" cy="183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14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2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142875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28750" y="548680"/>
            <a:ext cx="3719314" cy="58326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Родина макарон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86350" y="512676"/>
            <a:ext cx="3600400" cy="58326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Маленькие закусочные бутерброды называются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15567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141277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75" y="4612852"/>
            <a:ext cx="2682875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60" y="4909715"/>
            <a:ext cx="1790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15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2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142875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76470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голубь</a:t>
            </a:r>
            <a:r>
              <a:rPr lang="ru-RU" sz="3600" b="1" dirty="0" smtClean="0">
                <a:solidFill>
                  <a:srgbClr val="7030A0"/>
                </a:solidFill>
              </a:rPr>
              <a:t>…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– </a:t>
            </a:r>
            <a:r>
              <a:rPr lang="ru-RU" sz="3600" b="1" dirty="0">
                <a:solidFill>
                  <a:srgbClr val="7030A0"/>
                </a:solidFill>
              </a:rPr>
              <a:t>глухарь… 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– утка… 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– филин… 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– гусь… 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– журавль… 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– воробей… 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– ворона</a:t>
            </a:r>
            <a:r>
              <a:rPr lang="ru-RU" sz="3600" b="1" dirty="0" smtClean="0">
                <a:solidFill>
                  <a:srgbClr val="7030A0"/>
                </a:solidFill>
              </a:rPr>
              <a:t>…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– </a:t>
            </a:r>
            <a:r>
              <a:rPr lang="ru-RU" sz="3600" b="1" dirty="0">
                <a:solidFill>
                  <a:srgbClr val="7030A0"/>
                </a:solidFill>
              </a:rPr>
              <a:t>индюк…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260648"/>
            <a:ext cx="3240360" cy="58326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воркует</a:t>
            </a: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токует</a:t>
            </a:r>
            <a:endParaRPr lang="ru-RU" sz="3600" b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крякает</a:t>
            </a:r>
            <a:endParaRPr lang="ru-RU" sz="3600" b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ухает</a:t>
            </a:r>
            <a:endParaRPr lang="ru-RU" sz="3600" b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гогочет</a:t>
            </a:r>
            <a:endParaRPr lang="ru-RU" sz="3600" b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курлычет</a:t>
            </a:r>
            <a:endParaRPr lang="ru-RU" sz="3600" b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чирикает</a:t>
            </a:r>
            <a:endParaRPr lang="ru-RU" sz="3600" b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каркает</a:t>
            </a:r>
            <a:endParaRPr lang="ru-RU" sz="3600" b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dirty="0" err="1" smtClean="0">
                <a:solidFill>
                  <a:srgbClr val="7030A0"/>
                </a:solidFill>
                <a:latin typeface="Times New Roman"/>
                <a:ea typeface="Times New Roman"/>
              </a:rPr>
              <a:t>кулдыкает</a:t>
            </a:r>
            <a:endParaRPr lang="ru-RU" sz="36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28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5912" y="889843"/>
            <a:ext cx="29614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7030A0"/>
                </a:solidFill>
                <a:latin typeface="Times New Roman"/>
                <a:ea typeface="Times New Roman"/>
              </a:rPr>
              <a:t>– лиса… </a:t>
            </a:r>
          </a:p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7030A0"/>
                </a:solidFill>
                <a:latin typeface="Times New Roman"/>
                <a:ea typeface="Times New Roman"/>
              </a:rPr>
              <a:t>– медведь… </a:t>
            </a:r>
          </a:p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7030A0"/>
                </a:solidFill>
                <a:latin typeface="Times New Roman"/>
                <a:ea typeface="Times New Roman"/>
              </a:rPr>
              <a:t>– коза… </a:t>
            </a:r>
          </a:p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7030A0"/>
                </a:solidFill>
                <a:latin typeface="Times New Roman"/>
                <a:ea typeface="Times New Roman"/>
              </a:rPr>
              <a:t>– конь… </a:t>
            </a:r>
          </a:p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7030A0"/>
                </a:solidFill>
                <a:latin typeface="Times New Roman"/>
                <a:ea typeface="Times New Roman"/>
              </a:rPr>
              <a:t>– свинья… </a:t>
            </a:r>
          </a:p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7030A0"/>
                </a:solidFill>
                <a:latin typeface="Times New Roman"/>
                <a:ea typeface="Times New Roman"/>
              </a:rPr>
              <a:t>– олень… </a:t>
            </a:r>
          </a:p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7030A0"/>
                </a:solidFill>
                <a:latin typeface="Times New Roman"/>
                <a:ea typeface="Times New Roman"/>
              </a:rPr>
              <a:t>– слон… </a:t>
            </a:r>
          </a:p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7030A0"/>
                </a:solidFill>
                <a:latin typeface="Times New Roman"/>
                <a:ea typeface="Times New Roman"/>
              </a:rPr>
              <a:t>– комар… </a:t>
            </a:r>
          </a:p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7030A0"/>
                </a:solidFill>
                <a:latin typeface="Times New Roman"/>
                <a:ea typeface="Times New Roman"/>
              </a:rPr>
              <a:t>– кузнечик… </a:t>
            </a:r>
            <a:endParaRPr lang="ru-RU" sz="36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692696"/>
            <a:ext cx="3816424" cy="5976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лает</a:t>
            </a:r>
            <a:endParaRPr lang="ru-RU" sz="3600" b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ревет</a:t>
            </a:r>
            <a:endParaRPr lang="ru-RU" sz="3600" b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блеет</a:t>
            </a:r>
            <a:endParaRPr lang="ru-RU" sz="3600" b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ржет</a:t>
            </a:r>
            <a:endParaRPr lang="ru-RU" sz="3600" b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хрюкает</a:t>
            </a:r>
            <a:endParaRPr lang="ru-RU" sz="3600" b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dirty="0" err="1" smtClean="0">
                <a:solidFill>
                  <a:srgbClr val="7030A0"/>
                </a:solidFill>
                <a:latin typeface="Times New Roman"/>
                <a:ea typeface="Times New Roman"/>
              </a:rPr>
              <a:t>хоркает</a:t>
            </a:r>
            <a:endParaRPr lang="ru-RU" sz="3600" b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трубит</a:t>
            </a:r>
            <a:endParaRPr lang="ru-RU" sz="3600" b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пищит</a:t>
            </a:r>
            <a:r>
              <a:rPr lang="ru-RU" sz="3600" b="1" dirty="0">
                <a:solidFill>
                  <a:srgbClr val="7030A0"/>
                </a:solidFill>
                <a:latin typeface="Times New Roman"/>
                <a:ea typeface="Times New Roman"/>
              </a:rPr>
              <a:t>, </a:t>
            </a: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крыльями</a:t>
            </a:r>
            <a:endParaRPr lang="ru-RU" sz="3600" b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стрекочет</a:t>
            </a:r>
            <a:endParaRPr lang="ru-RU" sz="36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43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2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142875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28750" y="3075057"/>
            <a:ext cx="73197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6600"/>
                </a:solidFill>
              </a:rPr>
              <a:t>Рисуем с закрытыми глазами кошку!</a:t>
            </a:r>
          </a:p>
        </p:txBody>
      </p:sp>
    </p:spTree>
    <p:extLst>
      <p:ext uri="{BB962C8B-B14F-4D97-AF65-F5344CB8AC3E}">
        <p14:creationId xmlns:p14="http://schemas.microsoft.com/office/powerpoint/2010/main" val="8685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2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142875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229002"/>
            <a:ext cx="3672408" cy="60486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229002"/>
            <a:ext cx="3600400" cy="60486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/>
                <a:ea typeface="Times New Roman"/>
              </a:rPr>
              <a:t>На хвосте этого представителя семейства кошачьих есть пушистая кисточка, а в ней острый коготь.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052736"/>
            <a:ext cx="34563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Этому замечательному прыгуну его хвост помогает держать равновесие</a:t>
            </a:r>
            <a:r>
              <a:rPr lang="ru-RU" dirty="0">
                <a:latin typeface="Times New Roman"/>
                <a:ea typeface="Times New Roman"/>
              </a:rPr>
              <a:t>.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488" y="4941168"/>
            <a:ext cx="1905000" cy="171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52764"/>
            <a:ext cx="2016224" cy="183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70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2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142875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476672"/>
            <a:ext cx="3528392" cy="5976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8000"/>
                </a:solidFill>
                <a:latin typeface="Times New Roman"/>
                <a:ea typeface="Times New Roman"/>
              </a:rPr>
              <a:t>. </a:t>
            </a:r>
            <a:r>
              <a:rPr lang="ru-RU" sz="4000" b="1" dirty="0">
                <a:latin typeface="Times New Roman"/>
                <a:ea typeface="Times New Roman"/>
              </a:rPr>
              <a:t>Что, по народным представлениям, означало начало всего живого?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476672"/>
            <a:ext cx="3456384" cy="5976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/>
                <a:ea typeface="Times New Roman"/>
              </a:rPr>
              <a:t>Слово, от которого не становится сладко во рту, сколько ни повторяй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872" y="5032970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57" y="5157192"/>
            <a:ext cx="19335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90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2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142875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28750" y="260648"/>
            <a:ext cx="3719314" cy="62646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/>
                <a:ea typeface="Times New Roman"/>
              </a:rPr>
              <a:t>Этот слегка надкушенный фрукт стал символом компьютеров «Макинтош».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260648"/>
            <a:ext cx="3600400" cy="62646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3200" b="1" dirty="0">
                <a:latin typeface="Times New Roman"/>
                <a:ea typeface="Times New Roman"/>
              </a:rPr>
              <a:t>Один кувшин с молоком поставили в холодильник, другой оставили в комнате.</a:t>
            </a:r>
            <a:endParaRPr lang="ru-RU" sz="3200" dirty="0">
              <a:latin typeface="Times New Roman"/>
              <a:ea typeface="Times New Roman"/>
            </a:endParaRPr>
          </a:p>
          <a:p>
            <a:r>
              <a:rPr lang="ru-RU" sz="3200" b="1" dirty="0" smtClean="0">
                <a:latin typeface="Times New Roman"/>
                <a:ea typeface="Times New Roman"/>
              </a:rPr>
              <a:t>Где </a:t>
            </a:r>
            <a:r>
              <a:rPr lang="ru-RU" sz="3200" b="1" dirty="0">
                <a:latin typeface="Times New Roman"/>
                <a:ea typeface="Times New Roman"/>
              </a:rPr>
              <a:t>сливки отстоятся быстрее?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250653"/>
            <a:ext cx="2039506" cy="127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384" y="4725144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65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2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142875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332656"/>
            <a:ext cx="3672408" cy="61206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/>
                <a:ea typeface="Times New Roman"/>
              </a:rPr>
              <a:t>Это колючее животное начинает трясти хвостом при встрече с неприятелем. Длинные иголки при этом отрываются и летят во все стороны.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332656"/>
            <a:ext cx="3456384" cy="61206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/>
                <a:ea typeface="Times New Roman"/>
              </a:rPr>
              <a:t>Хвост </a:t>
            </a:r>
            <a:r>
              <a:rPr lang="ru-RU" sz="3200" b="1" dirty="0">
                <a:latin typeface="Times New Roman"/>
                <a:ea typeface="Times New Roman"/>
              </a:rPr>
              <a:t>у этих рогатых парнокопытных служит маячком для сородичей: поднятый маленький комочек не дает потеряться зверюшкам и предупреждает об опасности</a:t>
            </a:r>
            <a:r>
              <a:rPr lang="ru-RU" b="1" dirty="0">
                <a:latin typeface="Times New Roman"/>
                <a:ea typeface="Times New Roman"/>
              </a:rPr>
              <a:t>.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04" y="5024586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884" y="5024586"/>
            <a:ext cx="17907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1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2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142875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548680"/>
            <a:ext cx="3600400" cy="58326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/>
                <a:ea typeface="Times New Roman"/>
              </a:rPr>
              <a:t>Откуда в России впервые появился чай?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548680"/>
            <a:ext cx="3456384" cy="58326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/>
                <a:ea typeface="Times New Roman"/>
              </a:rPr>
              <a:t>Он есть в каждой комнате и на потолке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04" y="4952578"/>
            <a:ext cx="2286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405" y="4952578"/>
            <a:ext cx="21240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30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2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142875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548680"/>
            <a:ext cx="3600400" cy="58326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/>
                <a:ea typeface="Times New Roman"/>
              </a:rPr>
              <a:t>Под хвостом этого животного есть железа, которая содержит на удивление противно пахнущую жидкость, которую он выпрыскивает, подняв хвост, на противника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548680"/>
            <a:ext cx="3528392" cy="58326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/>
                <a:ea typeface="Times New Roman"/>
              </a:rPr>
              <a:t>Хвост этих грызунов является отличным средством для добычи пищи из малодоступных мест: хвост просовывается, окунается в сладость, а потом обсасывается.</a:t>
            </a:r>
            <a:endParaRPr lang="ru-RU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088" y="4106944"/>
            <a:ext cx="1713369" cy="227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93096"/>
            <a:ext cx="19358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93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2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142875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28750" y="548680"/>
            <a:ext cx="3719314" cy="58326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/>
                <a:ea typeface="Times New Roman"/>
              </a:rPr>
              <a:t>Сапоги со шпорами, хвост с узорами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548680"/>
            <a:ext cx="3600400" cy="58326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/>
                <a:ea typeface="Times New Roman"/>
              </a:rPr>
              <a:t>Эта птица на своем длинном хвосте «разносит новости по лесу». </a:t>
            </a:r>
            <a:endParaRPr lang="ru-RU" sz="4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947250"/>
            <a:ext cx="21240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87984"/>
            <a:ext cx="1805920" cy="180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50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579</Words>
  <Application>Microsoft Office PowerPoint</Application>
  <PresentationFormat>Экран (4:3)</PresentationFormat>
  <Paragraphs>118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1_Тема Office</vt:lpstr>
      <vt:lpstr>2_Тема Office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Алевтина</dc:creator>
  <cp:lastModifiedBy>Алечка</cp:lastModifiedBy>
  <cp:revision>20</cp:revision>
  <dcterms:created xsi:type="dcterms:W3CDTF">2013-03-25T06:15:33Z</dcterms:created>
  <dcterms:modified xsi:type="dcterms:W3CDTF">2013-03-25T17:29:22Z</dcterms:modified>
</cp:coreProperties>
</file>