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13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17.10.2012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17.10.2012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17.10.2012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17.10.2012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17.10.2012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17.10.2012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17.10.2012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17.10.2012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17.10.2012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17.10.2012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17.10.2012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17.10.2012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Свойства сложения</a:t>
            </a:r>
            <a:endParaRPr lang="ru-RU" sz="6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2816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11560" y="2420888"/>
            <a:ext cx="7408333" cy="3450696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u="sng" dirty="0" smtClean="0"/>
              <a:t>Переместительное свойство сложения</a:t>
            </a:r>
            <a:r>
              <a:rPr lang="ru-RU" u="sng" dirty="0" smtClean="0"/>
              <a:t>:</a:t>
            </a:r>
          </a:p>
          <a:p>
            <a:pPr marL="0" indent="0">
              <a:buNone/>
            </a:pPr>
            <a:r>
              <a:rPr lang="ru-RU" dirty="0" smtClean="0"/>
              <a:t>От перестановки слагаемых сумма не меняется.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 + в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+ а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Сочетательное свойство сложения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Чтобы к числу прибавить сумму можно к этому числу прибавить одно слагаемое и к полученному результату прибавить другое слагаемое.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а + ( в + с)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= ( а + в ) + с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Свойство сложения с нулем:</a:t>
            </a: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Если к числу прибавить нуль, то получится это же число.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а + 0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= а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Продолжите формулу и сформулируйте свойство сложения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0037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2060848"/>
            <a:ext cx="7408333" cy="4464496"/>
          </a:xfrm>
        </p:spPr>
        <p:txBody>
          <a:bodyPr/>
          <a:lstStyle/>
          <a:p>
            <a:pPr marL="0" indent="0">
              <a:buNone/>
            </a:pP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Вычислить устно, 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используя свойства сложения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1) 29 + 20 + 41</a:t>
            </a: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2) 42 + 16 + 58</a:t>
            </a:r>
          </a:p>
          <a:p>
            <a:pPr marL="0" lvl="0" indent="0">
              <a:buClr>
                <a:srgbClr val="31B6FD"/>
              </a:buClr>
              <a:buNone/>
            </a:pPr>
            <a:r>
              <a:rPr lang="ru-RU" dirty="0" smtClean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	3) 77 + 12 + 13</a:t>
            </a: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4) 35 + 22 + 45</a:t>
            </a: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5) 52 + 21 + 48</a:t>
            </a: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6) 20 + 34 + 16</a:t>
            </a:r>
          </a:p>
        </p:txBody>
      </p:sp>
    </p:spTree>
    <p:extLst>
      <p:ext uri="{BB962C8B-B14F-4D97-AF65-F5344CB8AC3E}">
        <p14:creationId xmlns:p14="http://schemas.microsoft.com/office/powerpoint/2010/main" val="1405181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sz="quarter" idx="13"/>
          </p:nvPr>
        </p:nvSpPr>
        <p:spPr>
          <a:xfrm>
            <a:off x="0" y="332656"/>
            <a:ext cx="4355976" cy="6408712"/>
          </a:xfrm>
        </p:spPr>
        <p:txBody>
          <a:bodyPr/>
          <a:lstStyle/>
          <a:p>
            <a:pPr marL="0" indent="0" algn="ctr">
              <a:buNone/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 вариант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№1.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Вычислить: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а) 63 609 806 + 8 611 398 615</a:t>
            </a:r>
          </a:p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)2 077 960 888 + 25 063 971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№2.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Один завод израсходовал на постройку дома 3 220 000 р.,  а другой на 405 000 р. больше. Сколько денег израсходовали оба завода?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№3.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 треугольнике 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MKP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сторона МК меньше стороны КР на 18 см, а сторона МР больше стороны КР на 12 см. Найдите периметр треугольника , если МК = 35см.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quarter" idx="14"/>
          </p:nvPr>
        </p:nvSpPr>
        <p:spPr>
          <a:xfrm>
            <a:off x="4355976" y="404664"/>
            <a:ext cx="4788024" cy="6336704"/>
          </a:xfrm>
        </p:spPr>
        <p:txBody>
          <a:bodyPr/>
          <a:lstStyle/>
          <a:p>
            <a:pPr marL="0" lvl="0" indent="0" algn="ctr">
              <a:buClr>
                <a:srgbClr val="31B6FD"/>
              </a:buClr>
              <a:buNone/>
            </a:pPr>
            <a:r>
              <a:rPr lang="ru-RU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 вариант</a:t>
            </a:r>
          </a:p>
          <a:p>
            <a:pPr marL="0" lvl="0" indent="0">
              <a:buClr>
                <a:srgbClr val="31B6FD"/>
              </a:buClr>
              <a:buNone/>
            </a:pPr>
            <a:r>
              <a:rPr lang="ru-RU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№1. </a:t>
            </a:r>
            <a:r>
              <a:rPr lang="ru-RU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Вычислить</a:t>
            </a: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lvl="0" indent="0">
              <a:buClr>
                <a:srgbClr val="31B6FD"/>
              </a:buClr>
              <a:buNone/>
            </a:pP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а) 8 300 005 796 + 83 999 095 408</a:t>
            </a:r>
          </a:p>
          <a:p>
            <a:pPr marL="0" lvl="0" indent="0">
              <a:buClr>
                <a:srgbClr val="31B6FD"/>
              </a:buClr>
              <a:buNone/>
            </a:pP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б) 19 247 523 841 + 4 387 689 337</a:t>
            </a:r>
          </a:p>
          <a:p>
            <a:pPr marL="0" lvl="0" indent="0">
              <a:buClr>
                <a:srgbClr val="31B6FD"/>
              </a:buClr>
              <a:buNone/>
            </a:pPr>
            <a:r>
              <a:rPr lang="ru-RU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№2.</a:t>
            </a: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В одном районе проживало</a:t>
            </a:r>
          </a:p>
          <a:p>
            <a:pPr marL="0" lvl="0" indent="0">
              <a:buClr>
                <a:srgbClr val="31B6FD"/>
              </a:buClr>
              <a:buNone/>
            </a:pP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1 863 000 человек, что на 514 300 человек меньше, чем в другом. Сколько человек проживало в этих двух районах?</a:t>
            </a:r>
          </a:p>
          <a:p>
            <a:pPr marL="0" lvl="0" indent="0">
              <a:buClr>
                <a:srgbClr val="31B6FD"/>
              </a:buClr>
              <a:buNone/>
            </a:pPr>
            <a:r>
              <a:rPr lang="ru-RU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№3. </a:t>
            </a: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 четырехугольнике АВС</a:t>
            </a:r>
            <a:r>
              <a:rPr lang="en-US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сторона АВ меньше ВС на 15 см, сторона А</a:t>
            </a:r>
            <a:r>
              <a:rPr lang="en-US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больше стороны С</a:t>
            </a:r>
            <a:r>
              <a:rPr lang="en-US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на 30 см. Чему равен периметр  четырехугольника, если</a:t>
            </a:r>
          </a:p>
          <a:p>
            <a:pPr marL="0" lvl="0" indent="0">
              <a:buClr>
                <a:srgbClr val="31B6FD"/>
              </a:buClr>
              <a:buNone/>
            </a:pP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АВ = С</a:t>
            </a:r>
            <a:r>
              <a:rPr lang="en-US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=16 см.</a:t>
            </a:r>
            <a:endParaRPr lang="ru-RU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8823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52</TotalTime>
  <Words>295</Words>
  <Application>Microsoft Office PowerPoint</Application>
  <PresentationFormat>Экран (4:3)</PresentationFormat>
  <Paragraphs>33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Волна</vt:lpstr>
      <vt:lpstr>Свойства сложения</vt:lpstr>
      <vt:lpstr>Продолжите формулу и сформулируйте свойство сложения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Свойства сложения</dc:title>
  <dc:creator>Крылова Н.В.</dc:creator>
  <cp:lastModifiedBy>Крылова Надежда Валерьевна</cp:lastModifiedBy>
  <cp:revision>8</cp:revision>
  <dcterms:created xsi:type="dcterms:W3CDTF">2012-06-27T18:41:58Z</dcterms:created>
  <dcterms:modified xsi:type="dcterms:W3CDTF">2012-10-18T01:18:51Z</dcterms:modified>
</cp:coreProperties>
</file>