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325" r:id="rId3"/>
    <p:sldId id="267" r:id="rId4"/>
    <p:sldId id="261" r:id="rId5"/>
    <p:sldId id="322" r:id="rId6"/>
    <p:sldId id="292" r:id="rId7"/>
    <p:sldId id="312" r:id="rId8"/>
    <p:sldId id="297" r:id="rId9"/>
    <p:sldId id="293" r:id="rId10"/>
    <p:sldId id="327" r:id="rId11"/>
    <p:sldId id="284" r:id="rId12"/>
    <p:sldId id="314" r:id="rId13"/>
    <p:sldId id="324" r:id="rId14"/>
    <p:sldId id="313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46780" autoAdjust="0"/>
  </p:normalViewPr>
  <p:slideViewPr>
    <p:cSldViewPr>
      <p:cViewPr>
        <p:scale>
          <a:sx n="70" d="100"/>
          <a:sy n="70" d="100"/>
        </p:scale>
        <p:origin x="-8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D13BE-1A4C-4E3C-953C-A87A9DDA6C75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C720-86A2-4AEC-8386-75B177005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3C720-86A2-4AEC-8386-75B1770055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A69E-8142-4FB7-AEB4-192CE8CC38A3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9920-C367-4137-B283-E151AD4A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isrussia.msu.ru/docs/nov/2008/32/6.jpg" TargetMode="External"/><Relationship Id="rId3" Type="http://schemas.openxmlformats.org/officeDocument/2006/relationships/hyperlink" Target="http://im5-tub-ru.yandex.net/i?id=372916331-25-72" TargetMode="External"/><Relationship Id="rId7" Type="http://schemas.openxmlformats.org/officeDocument/2006/relationships/hyperlink" Target="http://s52.radikal.ru/i137/1004/b2/50a5a2d1f58d.jpg" TargetMode="External"/><Relationship Id="rId2" Type="http://schemas.openxmlformats.org/officeDocument/2006/relationships/hyperlink" Target="http://im0-tub-ru.yandex.net/i?id=217456728-23-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ngs.ru/news/preview/8eba0b96236dd51e00bb2eb432cb8e4b07c4eba6_667.jpg" TargetMode="External"/><Relationship Id="rId5" Type="http://schemas.openxmlformats.org/officeDocument/2006/relationships/hyperlink" Target="http://i008.radikal.ru/1012/9a/2cd55aff14f8.jpg" TargetMode="External"/><Relationship Id="rId4" Type="http://schemas.openxmlformats.org/officeDocument/2006/relationships/hyperlink" Target="http://copypast.ru/foto7/1923/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\Desktop\урок письма\уок письма\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612576" y="332656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Письма  войны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3265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Творческий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проект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Салимова Мадина Ганиятулловна,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  гимназия г.Сафоново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32656"/>
            <a:ext cx="449999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Конвертов не хватало. С фронта приходили письма-треугольники. Отправляли их бесплатно. Треугольник — это обычный лист из тетради, который сначала загибали справа, потом слева направо. Оставшуюся полоску бумаги вставляли внутрь треугольника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3933056"/>
            <a:ext cx="3851920" cy="17008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треугольник ветхий разверну,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который раз перечитаю строки.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По-разному мы познаем войну.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Вот это памяти моей истоки. </a:t>
            </a:r>
          </a:p>
          <a:p>
            <a:endParaRPr lang="ru-RU" dirty="0"/>
          </a:p>
        </p:txBody>
      </p:sp>
      <p:pic>
        <p:nvPicPr>
          <p:cNvPr id="8" name="Picture 2" descr="C:\Users\админ\Desktop\урок письма\уок письма\_pism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28459" cy="30963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098751" cy="30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48472" cy="6369571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Пусть хлещет дождь,  </a:t>
            </a:r>
          </a:p>
          <a:p>
            <a:pPr>
              <a:buNone/>
            </a:pPr>
            <a:r>
              <a:rPr lang="ru-RU" sz="5100" dirty="0" smtClean="0"/>
              <a:t>                                окопы заливая, </a:t>
            </a:r>
          </a:p>
          <a:p>
            <a:pPr>
              <a:buNone/>
            </a:pPr>
            <a:r>
              <a:rPr lang="ru-RU" sz="5100" dirty="0" smtClean="0"/>
              <a:t>На всей земле сухого места нет – </a:t>
            </a:r>
          </a:p>
          <a:p>
            <a:pPr>
              <a:buNone/>
            </a:pPr>
            <a:r>
              <a:rPr lang="ru-RU" sz="5100" dirty="0" smtClean="0"/>
              <a:t>Когда приходит почта полевая </a:t>
            </a:r>
          </a:p>
          <a:p>
            <a:pPr>
              <a:buNone/>
            </a:pPr>
            <a:r>
              <a:rPr lang="ru-RU" sz="5100" dirty="0" smtClean="0"/>
              <a:t>Солдат теплом далёким обогрет. </a:t>
            </a: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sz="5100" dirty="0" smtClean="0"/>
              <a:t>Кто был на фронте, на переднем</a:t>
            </a:r>
          </a:p>
          <a:p>
            <a:pPr>
              <a:buNone/>
            </a:pPr>
            <a:r>
              <a:rPr lang="ru-RU" sz="5100" dirty="0" smtClean="0"/>
              <a:t>                                                   крае, </a:t>
            </a:r>
          </a:p>
          <a:p>
            <a:pPr>
              <a:buNone/>
            </a:pPr>
            <a:r>
              <a:rPr lang="ru-RU" sz="5100" dirty="0" smtClean="0"/>
              <a:t>Тот оправдает и поймёт бойца, </a:t>
            </a:r>
          </a:p>
          <a:p>
            <a:pPr>
              <a:buNone/>
            </a:pPr>
            <a:r>
              <a:rPr lang="ru-RU" sz="5100" dirty="0" smtClean="0"/>
              <a:t>Который, </a:t>
            </a:r>
          </a:p>
          <a:p>
            <a:pPr>
              <a:buNone/>
            </a:pPr>
            <a:r>
              <a:rPr lang="ru-RU" sz="5100" dirty="0" smtClean="0"/>
              <a:t>              смерть и пули презирая, </a:t>
            </a:r>
          </a:p>
          <a:p>
            <a:pPr>
              <a:buNone/>
            </a:pPr>
            <a:r>
              <a:rPr lang="ru-RU" sz="5100" dirty="0" smtClean="0"/>
              <a:t>Готов плясать при виде письмеца. </a:t>
            </a:r>
          </a:p>
          <a:p>
            <a:pPr>
              <a:buNone/>
            </a:pPr>
            <a:r>
              <a:rPr lang="ru-RU" sz="5100" dirty="0" smtClean="0"/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5976" y="260648"/>
            <a:ext cx="4608512" cy="6381328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800" dirty="0" smtClean="0"/>
              <a:t>Морозом и жарою опалённый </a:t>
            </a:r>
          </a:p>
          <a:p>
            <a:pPr>
              <a:buNone/>
            </a:pPr>
            <a:r>
              <a:rPr lang="ru-RU" sz="4800" dirty="0" smtClean="0"/>
              <a:t>Четыре года шёл войной боец, </a:t>
            </a:r>
          </a:p>
          <a:p>
            <a:pPr>
              <a:buNone/>
            </a:pPr>
            <a:r>
              <a:rPr lang="ru-RU" sz="4800" dirty="0" smtClean="0"/>
              <a:t>А следом фронтовые почтальоны </a:t>
            </a:r>
          </a:p>
          <a:p>
            <a:pPr>
              <a:buNone/>
            </a:pPr>
            <a:r>
              <a:rPr lang="ru-RU" sz="4800" dirty="0" smtClean="0"/>
              <a:t>Несли приветы от родных сердец. 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smtClean="0"/>
              <a:t>В селе далёком плачет Мать от счастья, </a:t>
            </a:r>
          </a:p>
          <a:p>
            <a:pPr>
              <a:buNone/>
            </a:pPr>
            <a:r>
              <a:rPr lang="ru-RU" sz="4800" dirty="0" smtClean="0"/>
              <a:t>Узнав, что сын здоровый и живой. </a:t>
            </a:r>
          </a:p>
          <a:p>
            <a:pPr>
              <a:buNone/>
            </a:pPr>
            <a:r>
              <a:rPr lang="ru-RU" sz="4800" dirty="0" smtClean="0"/>
              <a:t>Ей эту весть сквозь битвы и ненастья </a:t>
            </a:r>
          </a:p>
          <a:p>
            <a:pPr>
              <a:buNone/>
            </a:pPr>
            <a:r>
              <a:rPr lang="ru-RU" sz="4800" dirty="0" smtClean="0"/>
              <a:t>Приносит треугольник полевой. 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9000" dirty="0"/>
          </a:p>
        </p:txBody>
      </p:sp>
      <p:pic>
        <p:nvPicPr>
          <p:cNvPr id="10" name="Picture 2" descr="C:\Users\админ\Desktop\урок письма\уок письма\492-s_fro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65815"/>
            <a:ext cx="4392488" cy="30747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332656"/>
            <a:ext cx="3624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Полевая почта»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Лабковский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письма в годы 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8924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Поблекшие, со стертыми чернилами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Сердечные послания мои,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Гляжу на вас - вы все такие ж милые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свежие от искренней любви...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…Несли вы через дымные пожарища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мою с далекой стороны,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Вы, верные друзья мои, товарищи,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Посланники из сказочной страны.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…Вам столько  лет, и нами столько ж прожито -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сон и не оптический обман,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многое поведать людям можете,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- дивный неоконченный роман.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Юрий Останин </a:t>
            </a:r>
            <a:r>
              <a:rPr lang="ru-RU" sz="2600" b="1" dirty="0" smtClean="0">
                <a:solidFill>
                  <a:srgbClr val="002060"/>
                </a:solidFill>
              </a:rPr>
              <a:t>«Письма с фронта»</a:t>
            </a:r>
            <a:endParaRPr lang="ru-RU" sz="26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админ\Desktop\урок письма\материалы к уроку письма\polevaya_poch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12474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дмин\Desktop\урок письма\уок письма\492-s_fro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25144"/>
            <a:ext cx="2808312" cy="19658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письма в годы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9580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Письма фронтовиков — важные исторические документы Великой Отечественной войны.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память о героическом поколении </a:t>
            </a: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ru-RU" dirty="0" smtClean="0">
                <a:solidFill>
                  <a:schemeClr val="bg1"/>
                </a:solidFill>
              </a:rPr>
              <a:t>Х века.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человеческие судьбы.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образец стойкости, любви и верности.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наши корни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дмин\Desktop\урок письма\уок письма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736304" cy="17143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2493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за внимание!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664296" cy="19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http://im0-tub-ru.yandex.net/i?id=217456728-23-72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http://im5-tub-ru.yandex.net/i?id=372916331-25-72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http://copypast.ru/foto7/1923/0.jpg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http://i008.radikal.ru/1012/9a/2cd55aff14f8.jpg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http://static.ngs.ru/news/preview/8eba0b96236dd51e00bb2eb432cb8e4b07c4eba6_667.jpg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http://s52.radikal.ru/i137/1004/b2/50a5a2d1f58d.jpg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http://uisrussia.msu.ru/docs/nov/2008/32/6.jpg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войны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8600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 </a:t>
            </a:r>
            <a:r>
              <a:rPr lang="ru-RU" dirty="0" smtClean="0">
                <a:solidFill>
                  <a:schemeClr val="bg1"/>
                </a:solidFill>
              </a:rPr>
              <a:t>С началом Великой Отечественной войны  миллионы людей воевали на фронте. Шла массовая эвакуация из прифронтовой полосы. Многие люди поменяли адреса, место жительства.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Война разлучила тысячи семей. Вся надежда была на почту, которая помогала найти близких — в тылу и на фронте. Ежедневно уходили на фронт тысячи писем. Не меньше шло писем с фронта — в разные города, поселки и села к родным людям.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" descr="C:\Users\админ\Desktop\урок письма\уок письма\polevaja_poch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028" y="964396"/>
            <a:ext cx="4193468" cy="31126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24128" y="692696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Письмо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Кати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Сусаниной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5472608" cy="640871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dirty="0" smtClean="0"/>
              <a:t>Вскоре </a:t>
            </a:r>
            <a:r>
              <a:rPr lang="ru-RU" dirty="0"/>
              <a:t>после освобождения белорусского города Лиозно </a:t>
            </a:r>
            <a:r>
              <a:rPr lang="ru-RU" dirty="0" smtClean="0"/>
              <a:t>    в </a:t>
            </a:r>
            <a:r>
              <a:rPr lang="ru-RU" dirty="0"/>
              <a:t>1944 году при разборе </a:t>
            </a:r>
            <a:r>
              <a:rPr lang="ru-RU" dirty="0" smtClean="0"/>
              <a:t>кирпич- ной </a:t>
            </a:r>
            <a:r>
              <a:rPr lang="ru-RU" dirty="0"/>
              <a:t>кладки разрушенной </a:t>
            </a:r>
            <a:r>
              <a:rPr lang="ru-RU" dirty="0" smtClean="0"/>
              <a:t>печи      </a:t>
            </a:r>
            <a:r>
              <a:rPr lang="ru-RU" dirty="0"/>
              <a:t>в одном из домов был найден маленький желтый конверт, прошитый нитками. В нем оказалось письмо белорусской девочки Кати Сусаниной, </a:t>
            </a:r>
            <a:r>
              <a:rPr lang="ru-RU" dirty="0" err="1" smtClean="0"/>
              <a:t>отдан-ной</a:t>
            </a:r>
            <a:r>
              <a:rPr lang="ru-RU" dirty="0" smtClean="0"/>
              <a:t> </a:t>
            </a:r>
            <a:r>
              <a:rPr lang="ru-RU" dirty="0"/>
              <a:t>в рабство гитлеровскому помещику. Доведенная до отчаяния, в день своего 15-летия она решила покончить жизнь самоубийством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1" descr="C:\Users\админ\Desktop\урок письма\уок письма\let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2708920"/>
            <a:ext cx="2989011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смертью написала последнее письмо отцу. На конверте стоял адрес: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/>
              <a:t>"</a:t>
            </a:r>
            <a:r>
              <a:rPr lang="ru-RU" sz="3300" b="1" i="1" dirty="0" smtClean="0">
                <a:latin typeface="Segoe Script" pitchFamily="34" charset="0"/>
              </a:rPr>
              <a:t>Действующая армия. Полевая почта №... Сусанину Петру". </a:t>
            </a:r>
            <a:endParaRPr lang="ru-RU" i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другой стороне карандашом написаны слова: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latin typeface="Segoe Script" pitchFamily="34" charset="0"/>
              </a:rPr>
              <a:t>"Дорогие дяденька или тетенька, кто найдет это спрятанное от немцев письмо, умоляю вас, опустите сразу в почтовый ящик. Мой труп уже будет висеть на веревке«.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полевой почты, написанный на конверте, устарел, и письмо не могло попасть адресату, но оно дошло до сердца советских людей.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фронта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4139952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Письма с фронтов Великой Отечественной войны — документы огромной силы. В пропахших порохом строках — дыхание войны, грубость суровых окопных будней, нежность солдатского сердца, вера в Победу…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7"/>
            <a:ext cx="2448272" cy="18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168352" cy="321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3956" b="7229"/>
          <a:stretch>
            <a:fillRect/>
          </a:stretch>
        </p:blipFill>
        <p:spPr bwMode="auto">
          <a:xfrm>
            <a:off x="179512" y="0"/>
            <a:ext cx="2302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852936"/>
            <a:ext cx="896448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 </a:t>
            </a:r>
            <a:r>
              <a:rPr lang="ru-RU" dirty="0" smtClean="0">
                <a:solidFill>
                  <a:schemeClr val="bg1"/>
                </a:solidFill>
              </a:rPr>
              <a:t>Многие письма бойцов написаны бесхитростным языком, в основном о том, что их волновало. Только вот читать эти строки сложно — комок застревает в горле, а на глаза наворачиваются слезы.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было на фронте человека, который бы не скучал по родному дому. Неслучайно почти все письма начинаются с обращения к родным и близким: «милая мама», «мои родные», «дорогие мои дети», «любимая Маша» и </a:t>
            </a:r>
            <a:r>
              <a:rPr lang="ru-RU" dirty="0" err="1" smtClean="0">
                <a:solidFill>
                  <a:schemeClr val="bg1"/>
                </a:solidFill>
              </a:rPr>
              <a:t>т.д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r="32432"/>
          <a:stretch>
            <a:fillRect/>
          </a:stretch>
        </p:blipFill>
        <p:spPr bwMode="auto">
          <a:xfrm>
            <a:off x="2915816" y="0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6233" t="23330" r="2570" b="6072"/>
          <a:stretch>
            <a:fillRect/>
          </a:stretch>
        </p:blipFill>
        <p:spPr bwMode="auto">
          <a:xfrm>
            <a:off x="6372200" y="0"/>
            <a:ext cx="26065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10787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6206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</a:t>
            </a:r>
            <a:r>
              <a:rPr lang="ru-RU" sz="32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Елисеенко</a:t>
            </a: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"Письмо домой "</a:t>
            </a:r>
            <a:b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027" y="6257835"/>
            <a:ext cx="807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085184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i="1" dirty="0" smtClean="0"/>
              <a:t>Мама! Тебе эти строки пишу я,</a:t>
            </a:r>
          </a:p>
          <a:p>
            <a:pPr algn="ctr"/>
            <a:r>
              <a:rPr lang="ru-RU" sz="2000" b="1" i="1" dirty="0" smtClean="0"/>
              <a:t> Тебе посылаю сыновний привет,</a:t>
            </a:r>
            <a:endParaRPr lang="ru-RU" sz="2000" i="1" dirty="0" smtClean="0"/>
          </a:p>
          <a:p>
            <a:pPr algn="ctr"/>
            <a:r>
              <a:rPr lang="ru-RU" sz="2000" b="1" i="1" dirty="0" smtClean="0"/>
              <a:t> Тебя вспоминаю, такую родную,</a:t>
            </a:r>
            <a:endParaRPr lang="ru-RU" sz="2000" i="1" dirty="0" smtClean="0"/>
          </a:p>
          <a:p>
            <a:pPr algn="ctr"/>
            <a:r>
              <a:rPr lang="ru-RU" sz="2000" b="1" i="1" dirty="0" smtClean="0"/>
              <a:t> Такую хорошую - слов даже нет</a:t>
            </a:r>
            <a:r>
              <a:rPr lang="ru-RU" sz="2000" b="1" dirty="0" smtClean="0"/>
              <a:t>!</a:t>
            </a:r>
          </a:p>
          <a:p>
            <a:pPr algn="ctr"/>
            <a:endParaRPr lang="ru-RU" sz="2000" b="1" i="1" dirty="0" smtClean="0"/>
          </a:p>
          <a:p>
            <a:r>
              <a:rPr lang="ru-RU" sz="2000" dirty="0" smtClean="0"/>
              <a:t>                                                   </a:t>
            </a:r>
          </a:p>
          <a:p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5157192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… И чем бы в пути мне война ни грозила,</a:t>
            </a:r>
          </a:p>
          <a:p>
            <a:r>
              <a:rPr lang="ru-RU" b="1" i="1" dirty="0" smtClean="0"/>
              <a:t> Ты знай, я не сдамся, покуда дышу!</a:t>
            </a:r>
          </a:p>
          <a:p>
            <a:r>
              <a:rPr lang="ru-RU" b="1" i="1" dirty="0" smtClean="0"/>
              <a:t> Я знаю, что ты меня благословила,</a:t>
            </a:r>
          </a:p>
          <a:p>
            <a:r>
              <a:rPr lang="ru-RU" b="1" i="1" dirty="0" smtClean="0"/>
              <a:t> И утром, не дрогнув, я в бой ухожу!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Эдуард Асадов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2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6363072"/>
            <a:ext cx="3923928" cy="494928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А. И. Лактионов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«Письмо с фронта»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417646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Здравствуй, 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  милая Машенька!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Как ты там 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              без меня?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Я скучаю 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    по нашим здесь,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Память нежно </a:t>
            </a:r>
          </a:p>
          <a:p>
            <a:r>
              <a:rPr lang="ru-RU" sz="2800" dirty="0" smtClean="0">
                <a:solidFill>
                  <a:srgbClr val="17375D"/>
                </a:solidFill>
                <a:latin typeface="Segoe Script" pitchFamily="34" charset="0"/>
              </a:rPr>
              <a:t>                храня</a:t>
            </a:r>
            <a:r>
              <a:rPr lang="ru-RU" sz="1600" dirty="0" smtClean="0">
                <a:solidFill>
                  <a:srgbClr val="17375D"/>
                </a:solidFill>
                <a:latin typeface="Segoe Script" pitchFamily="34" charset="0"/>
              </a:rPr>
              <a:t>.         </a:t>
            </a:r>
            <a:endParaRPr lang="ru-RU" sz="1600" dirty="0">
              <a:solidFill>
                <a:srgbClr val="17375D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80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Гаврюшкин</a:t>
            </a:r>
            <a:r>
              <a:rPr lang="ru-RU" sz="2000" dirty="0" smtClean="0">
                <a:solidFill>
                  <a:schemeClr val="bg1"/>
                </a:solidFill>
              </a:rPr>
              <a:t> Александр Евгеньевич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«</a:t>
            </a:r>
            <a:r>
              <a:rPr lang="ru-RU" sz="2000" b="1" dirty="0" smtClean="0">
                <a:solidFill>
                  <a:schemeClr val="bg1"/>
                </a:solidFill>
              </a:rPr>
              <a:t>Письмо с фронта»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0864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«Письма с фронта»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6218238"/>
            <a:ext cx="4355976" cy="639762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bg1"/>
                </a:solidFill>
              </a:rPr>
              <a:t>  Борис </a:t>
            </a:r>
            <a:r>
              <a:rPr lang="ru-RU" sz="3600" b="0" dirty="0" err="1" smtClean="0">
                <a:solidFill>
                  <a:schemeClr val="bg1"/>
                </a:solidFill>
              </a:rPr>
              <a:t>Дрыжак</a:t>
            </a:r>
            <a:endParaRPr lang="ru-RU" sz="36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Мама, здравствуй! </a:t>
            </a:r>
          </a:p>
          <a:p>
            <a:r>
              <a:rPr lang="ru-RU" i="1" dirty="0" smtClean="0"/>
              <a:t>          Ну, как вы? Как дома дела?</a:t>
            </a:r>
          </a:p>
          <a:p>
            <a:r>
              <a:rPr lang="ru-RU" i="1" dirty="0" smtClean="0"/>
              <a:t> Сестрёнка уже не болеет?</a:t>
            </a:r>
          </a:p>
          <a:p>
            <a:r>
              <a:rPr lang="ru-RU" i="1" dirty="0" smtClean="0"/>
              <a:t> Ты пишешь, </a:t>
            </a:r>
          </a:p>
          <a:p>
            <a:r>
              <a:rPr lang="ru-RU" i="1" dirty="0" smtClean="0"/>
              <a:t>             что вишня в саду зацвела</a:t>
            </a:r>
          </a:p>
          <a:p>
            <a:r>
              <a:rPr lang="ru-RU" i="1" dirty="0" smtClean="0"/>
              <a:t> И яблоки скоро поспеют.</a:t>
            </a:r>
          </a:p>
          <a:p>
            <a:r>
              <a:rPr lang="ru-RU" i="1" dirty="0" smtClean="0"/>
              <a:t> Ты только не плачь. </a:t>
            </a:r>
          </a:p>
          <a:p>
            <a:r>
              <a:rPr lang="ru-RU" i="1" dirty="0" smtClean="0"/>
              <a:t>                      Верь, надейся и жди!</a:t>
            </a:r>
          </a:p>
          <a:p>
            <a:r>
              <a:rPr lang="ru-RU" i="1" dirty="0" smtClean="0"/>
              <a:t> Фашистов добьём и приеду.</a:t>
            </a:r>
          </a:p>
          <a:p>
            <a:r>
              <a:rPr lang="ru-RU" i="1" dirty="0" smtClean="0"/>
              <a:t> К Отцу на могилу пойдёшь</a:t>
            </a:r>
          </a:p>
          <a:p>
            <a:r>
              <a:rPr lang="ru-RU" i="1" dirty="0" smtClean="0"/>
              <a:t>                                      – расскажи,</a:t>
            </a:r>
          </a:p>
          <a:p>
            <a:r>
              <a:rPr lang="ru-RU" i="1" dirty="0" smtClean="0"/>
              <a:t> Что память его я не предал.</a:t>
            </a:r>
          </a:p>
          <a:p>
            <a:endParaRPr lang="ru-RU" i="1" dirty="0"/>
          </a:p>
        </p:txBody>
      </p:sp>
      <p:pic>
        <p:nvPicPr>
          <p:cNvPr id="3074" name="Picture 2" descr="C:\Users\админ\Desktop\урок письма\материалы к уроку письма\ioth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456384" cy="19554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604</Words>
  <Application>Microsoft Office PowerPoint</Application>
  <PresentationFormat>Экран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Письма войны</vt:lpstr>
      <vt:lpstr>Письмо  Кати Сусаниной</vt:lpstr>
      <vt:lpstr>Слайд 4</vt:lpstr>
      <vt:lpstr>Письма  с фронта</vt:lpstr>
      <vt:lpstr>Слайд 6</vt:lpstr>
      <vt:lpstr> Денис Елисеенко "Письмо домой " </vt:lpstr>
      <vt:lpstr>  А. И. Лактионов  </vt:lpstr>
      <vt:lpstr>«Письма с фронта»</vt:lpstr>
      <vt:lpstr>Слайд 10</vt:lpstr>
      <vt:lpstr>Слайд 11</vt:lpstr>
      <vt:lpstr>Роль письма в годы  Великой Отечественной войны</vt:lpstr>
      <vt:lpstr>Роль письма в годы  Великой Отечественной войны</vt:lpstr>
      <vt:lpstr>Спасибо   за внимание!</vt:lpstr>
      <vt:lpstr>Ресурсы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письма</dc:title>
  <dc:creator>админ</dc:creator>
  <cp:lastModifiedBy>админ</cp:lastModifiedBy>
  <cp:revision>52</cp:revision>
  <dcterms:created xsi:type="dcterms:W3CDTF">2011-06-04T18:30:05Z</dcterms:created>
  <dcterms:modified xsi:type="dcterms:W3CDTF">2012-03-28T17:04:35Z</dcterms:modified>
</cp:coreProperties>
</file>