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318" r:id="rId5"/>
    <p:sldId id="348" r:id="rId6"/>
    <p:sldId id="319" r:id="rId7"/>
    <p:sldId id="317" r:id="rId8"/>
    <p:sldId id="339" r:id="rId9"/>
    <p:sldId id="309" r:id="rId10"/>
    <p:sldId id="35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CC"/>
    <a:srgbClr val="CCFFCC"/>
    <a:srgbClr val="0000CC"/>
    <a:srgbClr val="CC0000"/>
    <a:srgbClr val="FBFBC5"/>
    <a:srgbClr val="FFFF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2" autoAdjust="0"/>
    <p:restoredTop sz="92857" autoAdjust="0"/>
  </p:normalViewPr>
  <p:slideViewPr>
    <p:cSldViewPr>
      <p:cViewPr varScale="1">
        <p:scale>
          <a:sx n="57" d="100"/>
          <a:sy n="57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569B6B-0882-47B8-9C1F-615EC61074A7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790834-58CF-4C1D-AF8C-CD0F2258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59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B08DF6-8708-418E-8F62-608BB4B0A1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54D1-99A6-425D-B538-7AB493072649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5CCA-99FC-4376-8F34-DDAF2D35A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7B8B-42FB-4CC9-9293-41FCE917D9D6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F3BC-E5FF-4FB4-A1EC-25DB93FE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D8CE-2E51-493D-938B-D72ED4EFFAC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180D-55DC-440A-B2FB-818AC9297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AC7A-AE70-427E-A949-05A44013D0EB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C02F-6050-4FA5-85F4-362C06AC5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4CAE-E584-4984-9A47-D23EB198754D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D3D4-0FE5-43A5-B726-4B1BE764B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FFAB-6BF4-4FD5-8B88-04523E68742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DA89-87C3-4C64-84F7-E1DB92296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AF56-2D4A-4243-B5F1-F39B1D92BE5F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6804-79DF-45DA-A381-76F7031ED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744F-9AD0-4BC1-A94F-8FDAAFB900AD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60A2-E0FE-4587-AC2E-244CA2936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595A-2B7D-4384-8B2F-C46690E920FB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C626-1C12-4C0C-B7A7-8E4AE5C3F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6CB7-460B-4851-9C81-7E6DBCD9640F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A0CF-D622-49C8-A776-B623EBC5F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5A86-8D07-4590-AE23-74D70350DAA1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F7F1-2C6B-4F27-8E7D-5A0B09B62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727152-5E64-4B74-BAEB-AC0FB2C5D0E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F9CC72-FF6B-4F9A-82E0-69B56DD63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410445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solidFill>
                <a:srgbClr val="33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ТОГБОУ «Центр лечебной педагогики и дифференцированного обучения»  (отделение дошкольного и начального образования)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E03220"/>
                </a:solidFill>
                <a:latin typeface="Arial" pitchFamily="34" charset="0"/>
                <a:cs typeface="Arial" pitchFamily="34" charset="0"/>
              </a:rPr>
              <a:t>«Социализация детей ЗПР в условиях дошкольного подразделения центра»</a:t>
            </a:r>
            <a:endParaRPr lang="ru-RU" sz="2800" dirty="0">
              <a:solidFill>
                <a:srgbClr val="E032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3" y="5143500"/>
            <a:ext cx="3500437" cy="157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Солотина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Ирина Юрьевна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Воспитатель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:\DCIM\103_PANA\P1030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36712"/>
            <a:ext cx="401853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:\DCIM\103_PANA\IMG_0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3204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157163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Слово социализация происходит от латинского «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Socials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что означает в переводе «общественный»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157163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Социализация самое широкое понятие среди процессов характеризующих образование личности. Социализация это процесс развития человека во взаимодействии его с окружающим миром, «вхождение» ребенка в общество,  приобретение им определённого социального опыта в виде знаний, ценностей, отношений принятых в обществе.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29125"/>
          </a:xfrm>
        </p:spPr>
        <p:txBody>
          <a:bodyPr>
            <a:normAutofit/>
          </a:bodyPr>
          <a:lstStyle/>
          <a:p>
            <a:pPr marL="82550" indent="541338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Детские дошкольные учреждения играют большую роль в социализации детей. Они осуществляют начальный этап первичной социализации и в значительной мере закладывают основы социального облика личности. Центр лечебной педагогики и дифференцируемого обучения будучи социальной организацией в системе социального института образования и значимым агентом социализации помогает детям ЗПР приспособиться к явлениям окружающей действительности, стать полноправным членом общества.</a:t>
            </a:r>
          </a:p>
          <a:p>
            <a:pPr marL="82550" indent="541338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550" indent="541338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550" indent="541338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550" indent="541338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550" indent="541338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550" indent="541338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29125"/>
          </a:xfrm>
        </p:spPr>
        <p:txBody>
          <a:bodyPr>
            <a:normAutofit/>
          </a:bodyPr>
          <a:lstStyle/>
          <a:p>
            <a:pPr marL="82550" indent="54133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Коррекционное – педагогическое воздействие, направленное на устранение речевого дефекта, осуществление психического и физического развития детей, развитие личностных качеств, формирование предпосылок учебной деятельности, обеспечивающих социальную успешность, сохранение и укрепление здоровья детей дошкольного возраста.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4752527"/>
          </a:xfrm>
        </p:spPr>
        <p:txBody>
          <a:bodyPr/>
          <a:lstStyle/>
          <a:p>
            <a:r>
              <a:rPr lang="ru-RU" dirty="0" smtClean="0"/>
              <a:t>На сегодняшний день в дошкольном подразделении воспитывается 53 ребенка с ограниченными возможностями здоровья.</a:t>
            </a:r>
          </a:p>
          <a:p>
            <a:pPr algn="ctr"/>
            <a:r>
              <a:rPr lang="ru-RU" sz="4400" dirty="0" smtClean="0"/>
              <a:t>25 детей – с ЗПР</a:t>
            </a:r>
          </a:p>
          <a:p>
            <a:pPr algn="ctr"/>
            <a:r>
              <a:rPr lang="ru-RU" sz="4400" dirty="0" smtClean="0"/>
              <a:t>11 детей – с УО</a:t>
            </a:r>
          </a:p>
          <a:p>
            <a:pPr algn="ctr"/>
            <a:r>
              <a:rPr lang="ru-RU" sz="4400" dirty="0" smtClean="0"/>
              <a:t>17 детей – с РДА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396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29125"/>
          </a:xfrm>
        </p:spPr>
        <p:txBody>
          <a:bodyPr>
            <a:normAutofit/>
          </a:bodyPr>
          <a:lstStyle/>
          <a:p>
            <a:pPr marL="425450" indent="-34290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Приобщение детей дошкольников к социальному миру</a:t>
            </a:r>
          </a:p>
          <a:p>
            <a:pPr marL="539750" indent="-45720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Приобщение к элементарным общественным нормам и правилам</a:t>
            </a:r>
          </a:p>
          <a:p>
            <a:pPr marL="539750" indent="-45720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первичных, личностных представлений о себе</a:t>
            </a:r>
          </a:p>
          <a:p>
            <a:pPr marL="539750" indent="-45720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игровой деятельности</a:t>
            </a:r>
          </a:p>
          <a:p>
            <a:pPr marL="539750" indent="-45720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первичных представлений о семье</a:t>
            </a:r>
          </a:p>
          <a:p>
            <a:pPr marL="539750" indent="-45720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первичных представлений об обществе (ближайший социум и место в нем).</a:t>
            </a:r>
          </a:p>
          <a:p>
            <a:pPr marL="539750" indent="-45720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Предметно-развивающая среда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центре создана хорошая предметно-развивающая среда.</a:t>
            </a:r>
          </a:p>
          <a:p>
            <a:r>
              <a:rPr lang="ru-RU" dirty="0" smtClean="0"/>
              <a:t>Социальная среда центра наполнена самыми разнообразными предметами и вещами, не только обеспечивает процесс социализации посредством воспитания дошкольников, но также способствует раскрытию их индивидуальности.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579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Столовая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55797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Спальня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82946" name="Picture 2" descr="H:\DCIM\103_PANA\P1030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8968"/>
            <a:ext cx="4572000" cy="54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7" name="Picture 3" descr="H:\DCIM\103_PANA\P1030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8515" y="1837486"/>
            <a:ext cx="54690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5"/>
            <a:ext cx="8229600" cy="5991945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Библиотека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79875" name="Picture 3" descr="H:\DCIM\103_PANA\P103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1622</TotalTime>
  <Words>299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Актуальность</vt:lpstr>
      <vt:lpstr>Цель</vt:lpstr>
      <vt:lpstr>Презентация PowerPoint</vt:lpstr>
      <vt:lpstr>Задачи</vt:lpstr>
      <vt:lpstr>Предметно-развивающая среда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156</cp:revision>
  <dcterms:created xsi:type="dcterms:W3CDTF">2010-12-09T08:04:49Z</dcterms:created>
  <dcterms:modified xsi:type="dcterms:W3CDTF">2013-03-23T12:01:28Z</dcterms:modified>
</cp:coreProperties>
</file>