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User\&#1052;&#1086;&#1080;%20&#1076;&#1086;&#1082;&#1091;&#1084;&#1077;&#1085;&#1090;&#1099;\&#1052;&#1086;&#1103;%20&#1084;&#1091;&#1079;&#1099;&#1082;&#1072;\music\ROMANTIC\044FRA~1.MP3" TargetMode="External"/><Relationship Id="rId1" Type="http://schemas.openxmlformats.org/officeDocument/2006/relationships/audio" Target="file:///C:\Documents%20and%20Settings\User\&#1052;&#1086;&#1080;%20&#1076;&#1086;&#1082;&#1091;&#1084;&#1077;&#1085;&#1090;&#1099;\&#1052;&#1086;&#1103;%20&#1084;&#1091;&#1079;&#1099;&#1082;&#1072;\music\ROMANTIC\054JAM~1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714356"/>
            <a:ext cx="5929354" cy="5500726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Я рада вас 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приветствовать 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на уроке развития речи.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a2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736"/>
            <a:ext cx="2571768" cy="457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Arial Black" pitchFamily="34" charset="0"/>
              </a:rPr>
              <a:t>Восстановите схему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586" y="1857364"/>
            <a:ext cx="8552256" cy="402644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Типы речи</a:t>
            </a:r>
            <a:br>
              <a:rPr lang="ru-RU" b="1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описание</a:t>
            </a:r>
            <a:r>
              <a:rPr lang="ru-RU" b="1" dirty="0" smtClean="0">
                <a:latin typeface="Arial Black" pitchFamily="34" charset="0"/>
              </a:rPr>
              <a:t>			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повествование</a:t>
            </a: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			</a:t>
            </a:r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рассуждение</a:t>
            </a:r>
          </a:p>
        </p:txBody>
      </p:sp>
      <p:sp>
        <p:nvSpPr>
          <p:cNvPr id="5" name="Стрелка вправо 4"/>
          <p:cNvSpPr/>
          <p:nvPr/>
        </p:nvSpPr>
        <p:spPr>
          <a:xfrm rot="8099200" flipV="1">
            <a:off x="1101773" y="2130594"/>
            <a:ext cx="2522381" cy="3226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606489">
            <a:off x="5367720" y="2321528"/>
            <a:ext cx="2502980" cy="2861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500299" y="2714621"/>
            <a:ext cx="3643335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Строение текста - рассуждения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160722"/>
          </a:xfr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тезис (высказывается какая-то мысль);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2) доказательство (или опровержение) этой мысли, т. е. аргументы: а) ..., б) ..., в) ... и т. д., сопровождаемые примерами;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3) вывод, или заключение.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554163"/>
            <a:ext cx="6062674" cy="3589349"/>
          </a:xfr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«Большая душа никогда не бывает одинокой»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4357694"/>
            <a:ext cx="2203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Ромен</a:t>
            </a:r>
            <a:r>
              <a:rPr lang="ru-RU" sz="2400" dirty="0" smtClean="0"/>
              <a:t>  Роллан.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000" t="16250" r="57500" b="50000"/>
          <a:stretch>
            <a:fillRect/>
          </a:stretch>
        </p:blipFill>
        <p:spPr bwMode="auto">
          <a:xfrm>
            <a:off x="214282" y="1142983"/>
            <a:ext cx="2571768" cy="28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4286256"/>
            <a:ext cx="22829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французский 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писатель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каком из перечисленных предложений содержится основная мысль текста?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/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Равнодушие и даже бездушие стали в нашем обществе явлением привычным.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Упрекать других легко, когда сам находишься в бедственном положении.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Чувство взаимопомощи было присуще людям и во время войны, и после нее.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Постепенно чувство отзывчивости исчезло.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Темы для работы: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571899"/>
          </a:xfr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Согреть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своим теплом. Что это значит?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Равнодушие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или милосердие?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Что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же с нами происходит? </a:t>
            </a:r>
          </a:p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Своя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тема.</a:t>
            </a:r>
          </a:p>
          <a:p>
            <a:endParaRPr lang="ru-RU" dirty="0"/>
          </a:p>
        </p:txBody>
      </p:sp>
      <p:pic>
        <p:nvPicPr>
          <p:cNvPr id="4" name="054JAM~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838820"/>
            <a:ext cx="1019180" cy="1019180"/>
          </a:xfrm>
          <a:prstGeom prst="rect">
            <a:avLst/>
          </a:prstGeom>
        </p:spPr>
      </p:pic>
      <p:pic>
        <p:nvPicPr>
          <p:cNvPr id="5" name="044FRA~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1928794" y="5786454"/>
            <a:ext cx="857256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8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80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357586"/>
          </a:xfr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«Умей чувствовать рядом с собой человека, умей читать его душу, увидеть в его глазах радость, беду, несчастье, горе.»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В.Сухомлинский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Благодарю 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					вас 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						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за урок!</a:t>
            </a:r>
            <a:endParaRPr lang="ru-RU" sz="66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Рисунок 3" descr="a28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822146"/>
            <a:ext cx="2857520" cy="3034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203</Words>
  <PresentationFormat>Экран (4:3)</PresentationFormat>
  <Paragraphs>35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Типы речи </vt:lpstr>
      <vt:lpstr>Строение текста - рассуждения</vt:lpstr>
      <vt:lpstr>Слайд 5</vt:lpstr>
      <vt:lpstr>  В каком из перечисленных предложений содержится основная мысль текста?</vt:lpstr>
      <vt:lpstr>Темы для работы: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11</cp:revision>
  <dcterms:modified xsi:type="dcterms:W3CDTF">2009-04-16T14:11:36Z</dcterms:modified>
</cp:coreProperties>
</file>