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6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A2E81-63CB-46C1-B97B-76E0CBF30757}" type="doc">
      <dgm:prSet loTypeId="urn:microsoft.com/office/officeart/2005/8/layout/hierarchy3" loCatId="hierarchy" qsTypeId="urn:microsoft.com/office/officeart/2005/8/quickstyle/3d3" qsCatId="3D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30EC6DB0-89C2-438C-95EA-402ECD7D9D57}">
      <dgm:prSet/>
      <dgm:spPr/>
      <dgm:t>
        <a:bodyPr/>
        <a:lstStyle/>
        <a:p>
          <a:pPr rtl="0"/>
          <a:r>
            <a:rPr lang="ru-RU" dirty="0" smtClean="0"/>
            <a:t>Приобщение молодежи, в том числе и детей с ограниченными возможностями здоровья к традициям народно-художественного и декоративно-прикладного творчества</a:t>
          </a:r>
          <a:endParaRPr lang="ru-RU" dirty="0"/>
        </a:p>
      </dgm:t>
    </dgm:pt>
    <dgm:pt modelId="{D9FD44D6-08C5-443B-8047-DCFD9114A0FD}" type="parTrans" cxnId="{DCB64A8B-E3A9-49E6-A704-E6253347975D}">
      <dgm:prSet/>
      <dgm:spPr/>
      <dgm:t>
        <a:bodyPr/>
        <a:lstStyle/>
        <a:p>
          <a:endParaRPr lang="ru-RU"/>
        </a:p>
      </dgm:t>
    </dgm:pt>
    <dgm:pt modelId="{6F8F14F7-1BB1-4C35-8DEF-9DE437519C77}" type="sibTrans" cxnId="{DCB64A8B-E3A9-49E6-A704-E6253347975D}">
      <dgm:prSet/>
      <dgm:spPr/>
      <dgm:t>
        <a:bodyPr/>
        <a:lstStyle/>
        <a:p>
          <a:endParaRPr lang="ru-RU"/>
        </a:p>
      </dgm:t>
    </dgm:pt>
    <dgm:pt modelId="{94A4FE4D-39E3-425A-B1D3-3425EE780860}" type="pres">
      <dgm:prSet presAssocID="{A8DA2E81-63CB-46C1-B97B-76E0CBF307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1DD9F7-74DE-410E-BA76-E00463A5EBC4}" type="pres">
      <dgm:prSet presAssocID="{30EC6DB0-89C2-438C-95EA-402ECD7D9D57}" presName="root" presStyleCnt="0"/>
      <dgm:spPr/>
    </dgm:pt>
    <dgm:pt modelId="{95448ACD-904A-46E8-8FCA-0CA457DA38B0}" type="pres">
      <dgm:prSet presAssocID="{30EC6DB0-89C2-438C-95EA-402ECD7D9D57}" presName="rootComposite" presStyleCnt="0"/>
      <dgm:spPr/>
    </dgm:pt>
    <dgm:pt modelId="{3AB2CF7E-F5C2-4B9C-97B4-2733B769B227}" type="pres">
      <dgm:prSet presAssocID="{30EC6DB0-89C2-438C-95EA-402ECD7D9D57}" presName="rootText" presStyleLbl="node1" presStyleIdx="0" presStyleCnt="1" custLinFactNeighborX="541" custLinFactNeighborY="415"/>
      <dgm:spPr/>
      <dgm:t>
        <a:bodyPr/>
        <a:lstStyle/>
        <a:p>
          <a:endParaRPr lang="ru-RU"/>
        </a:p>
      </dgm:t>
    </dgm:pt>
    <dgm:pt modelId="{9514DF8D-CF54-42B5-BE4F-DEE912850D40}" type="pres">
      <dgm:prSet presAssocID="{30EC6DB0-89C2-438C-95EA-402ECD7D9D57}" presName="rootConnector" presStyleLbl="node1" presStyleIdx="0" presStyleCnt="1"/>
      <dgm:spPr/>
      <dgm:t>
        <a:bodyPr/>
        <a:lstStyle/>
        <a:p>
          <a:endParaRPr lang="ru-RU"/>
        </a:p>
      </dgm:t>
    </dgm:pt>
    <dgm:pt modelId="{DD8E7407-80F2-4E74-8778-FE407CBCBE24}" type="pres">
      <dgm:prSet presAssocID="{30EC6DB0-89C2-438C-95EA-402ECD7D9D57}" presName="childShape" presStyleCnt="0"/>
      <dgm:spPr/>
    </dgm:pt>
  </dgm:ptLst>
  <dgm:cxnLst>
    <dgm:cxn modelId="{BAE01D5B-4ACA-493C-85A2-A59549468EDD}" type="presOf" srcId="{A8DA2E81-63CB-46C1-B97B-76E0CBF30757}" destId="{94A4FE4D-39E3-425A-B1D3-3425EE780860}" srcOrd="0" destOrd="0" presId="urn:microsoft.com/office/officeart/2005/8/layout/hierarchy3"/>
    <dgm:cxn modelId="{80E8F376-CC47-4FC7-8333-9ECA9140B6A8}" type="presOf" srcId="{30EC6DB0-89C2-438C-95EA-402ECD7D9D57}" destId="{3AB2CF7E-F5C2-4B9C-97B4-2733B769B227}" srcOrd="0" destOrd="0" presId="urn:microsoft.com/office/officeart/2005/8/layout/hierarchy3"/>
    <dgm:cxn modelId="{DCB64A8B-E3A9-49E6-A704-E6253347975D}" srcId="{A8DA2E81-63CB-46C1-B97B-76E0CBF30757}" destId="{30EC6DB0-89C2-438C-95EA-402ECD7D9D57}" srcOrd="0" destOrd="0" parTransId="{D9FD44D6-08C5-443B-8047-DCFD9114A0FD}" sibTransId="{6F8F14F7-1BB1-4C35-8DEF-9DE437519C77}"/>
    <dgm:cxn modelId="{769E1AEC-3C37-4535-B7CB-859AC0C8A084}" type="presOf" srcId="{30EC6DB0-89C2-438C-95EA-402ECD7D9D57}" destId="{9514DF8D-CF54-42B5-BE4F-DEE912850D40}" srcOrd="1" destOrd="0" presId="urn:microsoft.com/office/officeart/2005/8/layout/hierarchy3"/>
    <dgm:cxn modelId="{754263C9-6C81-4A45-AFCA-57D098E301FC}" type="presParOf" srcId="{94A4FE4D-39E3-425A-B1D3-3425EE780860}" destId="{FA1DD9F7-74DE-410E-BA76-E00463A5EBC4}" srcOrd="0" destOrd="0" presId="urn:microsoft.com/office/officeart/2005/8/layout/hierarchy3"/>
    <dgm:cxn modelId="{D0595EC9-7AF9-4399-9756-C1494B6E61A2}" type="presParOf" srcId="{FA1DD9F7-74DE-410E-BA76-E00463A5EBC4}" destId="{95448ACD-904A-46E8-8FCA-0CA457DA38B0}" srcOrd="0" destOrd="0" presId="urn:microsoft.com/office/officeart/2005/8/layout/hierarchy3"/>
    <dgm:cxn modelId="{A0C9F1EB-AA46-435E-BC34-9B18B1724ACD}" type="presParOf" srcId="{95448ACD-904A-46E8-8FCA-0CA457DA38B0}" destId="{3AB2CF7E-F5C2-4B9C-97B4-2733B769B227}" srcOrd="0" destOrd="0" presId="urn:microsoft.com/office/officeart/2005/8/layout/hierarchy3"/>
    <dgm:cxn modelId="{A5E16898-2BBF-40A0-8B59-3E5F7A815E6B}" type="presParOf" srcId="{95448ACD-904A-46E8-8FCA-0CA457DA38B0}" destId="{9514DF8D-CF54-42B5-BE4F-DEE912850D40}" srcOrd="1" destOrd="0" presId="urn:microsoft.com/office/officeart/2005/8/layout/hierarchy3"/>
    <dgm:cxn modelId="{D170283E-AC54-4E4F-87D7-5E87A0DB0C47}" type="presParOf" srcId="{FA1DD9F7-74DE-410E-BA76-E00463A5EBC4}" destId="{DD8E7407-80F2-4E74-8778-FE407CBCBE2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8A45C-1655-4A79-A237-38D5129499AB}" type="doc">
      <dgm:prSet loTypeId="urn:microsoft.com/office/officeart/2005/8/layout/vList2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FA3F34F-28A5-42AE-A484-E4C4AE323725}">
      <dgm:prSet phldrT="[Текст]"/>
      <dgm:spPr/>
      <dgm:t>
        <a:bodyPr/>
        <a:lstStyle/>
        <a:p>
          <a:r>
            <a:rPr lang="ru-RU" dirty="0" smtClean="0"/>
            <a:t>Создание молодежной творческой группы на основе интеграции двух направлений творчества: берестяного и  швейного</a:t>
          </a:r>
          <a:endParaRPr lang="ru-RU" dirty="0"/>
        </a:p>
      </dgm:t>
    </dgm:pt>
    <dgm:pt modelId="{86E1F2A7-3D8D-458E-A32D-17936213367A}" type="parTrans" cxnId="{9CAC272B-304A-459F-84AC-556DBD8EE0C8}">
      <dgm:prSet/>
      <dgm:spPr/>
      <dgm:t>
        <a:bodyPr/>
        <a:lstStyle/>
        <a:p>
          <a:endParaRPr lang="ru-RU"/>
        </a:p>
      </dgm:t>
    </dgm:pt>
    <dgm:pt modelId="{0272B8A9-AD50-46D0-AAF1-7F5FD9794C43}" type="sibTrans" cxnId="{9CAC272B-304A-459F-84AC-556DBD8EE0C8}">
      <dgm:prSet/>
      <dgm:spPr/>
      <dgm:t>
        <a:bodyPr/>
        <a:lstStyle/>
        <a:p>
          <a:endParaRPr lang="ru-RU"/>
        </a:p>
      </dgm:t>
    </dgm:pt>
    <dgm:pt modelId="{07C61033-DD09-4F87-9D2E-FFAE46E2BEC2}">
      <dgm:prSet phldrT="[Текст]"/>
      <dgm:spPr/>
      <dgm:t>
        <a:bodyPr/>
        <a:lstStyle/>
        <a:p>
          <a:r>
            <a:rPr lang="ru-RU" dirty="0" smtClean="0"/>
            <a:t>Вовлечение молодежи в поисковую деятельность через изучение традиций и культуры родного края</a:t>
          </a:r>
          <a:endParaRPr lang="ru-RU" dirty="0"/>
        </a:p>
      </dgm:t>
    </dgm:pt>
    <dgm:pt modelId="{54A2D951-3113-463E-8384-D28A43F73037}" type="parTrans" cxnId="{A6F523D1-8B2E-4428-A8CD-1BF6D3FD4C21}">
      <dgm:prSet/>
      <dgm:spPr/>
      <dgm:t>
        <a:bodyPr/>
        <a:lstStyle/>
        <a:p>
          <a:endParaRPr lang="ru-RU"/>
        </a:p>
      </dgm:t>
    </dgm:pt>
    <dgm:pt modelId="{38A6AEA2-C501-4F8D-B50E-D4679F4C0407}" type="sibTrans" cxnId="{A6F523D1-8B2E-4428-A8CD-1BF6D3FD4C21}">
      <dgm:prSet/>
      <dgm:spPr/>
      <dgm:t>
        <a:bodyPr/>
        <a:lstStyle/>
        <a:p>
          <a:endParaRPr lang="ru-RU"/>
        </a:p>
      </dgm:t>
    </dgm:pt>
    <dgm:pt modelId="{C970000A-59EF-4C0F-B524-977ACC12AD30}">
      <dgm:prSet phldrT="[Текст]"/>
      <dgm:spPr/>
      <dgm:t>
        <a:bodyPr/>
        <a:lstStyle/>
        <a:p>
          <a:r>
            <a:rPr lang="ru-RU" dirty="0" smtClean="0"/>
            <a:t>Разработка и изготовление моделей народного костюма силами молодежи в </a:t>
          </a:r>
          <a:r>
            <a:rPr lang="ru-RU" dirty="0" err="1" smtClean="0"/>
            <a:t>т.ч</a:t>
          </a:r>
          <a:r>
            <a:rPr lang="ru-RU" dirty="0" smtClean="0"/>
            <a:t>. с ограниченными возможностями</a:t>
          </a:r>
          <a:endParaRPr lang="ru-RU" dirty="0"/>
        </a:p>
      </dgm:t>
    </dgm:pt>
    <dgm:pt modelId="{B1703E9E-C82B-4053-AE42-114D4507378A}" type="parTrans" cxnId="{FD37A054-26F0-4B9F-BEDF-58F199B40526}">
      <dgm:prSet/>
      <dgm:spPr/>
      <dgm:t>
        <a:bodyPr/>
        <a:lstStyle/>
        <a:p>
          <a:endParaRPr lang="ru-RU"/>
        </a:p>
      </dgm:t>
    </dgm:pt>
    <dgm:pt modelId="{AADC8160-0FBB-4F4D-A21F-7BD079BA52AA}" type="sibTrans" cxnId="{FD37A054-26F0-4B9F-BEDF-58F199B40526}">
      <dgm:prSet/>
      <dgm:spPr/>
      <dgm:t>
        <a:bodyPr/>
        <a:lstStyle/>
        <a:p>
          <a:endParaRPr lang="ru-RU"/>
        </a:p>
      </dgm:t>
    </dgm:pt>
    <dgm:pt modelId="{564E42B9-ED41-4342-A3F4-D20AE4742FC4}" type="pres">
      <dgm:prSet presAssocID="{0288A45C-1655-4A79-A237-38D5129499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75F352-21F7-49C8-8541-833210CB54E0}" type="pres">
      <dgm:prSet presAssocID="{0FA3F34F-28A5-42AE-A484-E4C4AE3237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ED02C-2D44-4A9F-94FA-871E1E4274BC}" type="pres">
      <dgm:prSet presAssocID="{0272B8A9-AD50-46D0-AAF1-7F5FD9794C43}" presName="spacer" presStyleCnt="0"/>
      <dgm:spPr/>
    </dgm:pt>
    <dgm:pt modelId="{D5FA15CD-A90A-4BF6-8326-1DAEE230939A}" type="pres">
      <dgm:prSet presAssocID="{07C61033-DD09-4F87-9D2E-FFAE46E2BEC2}" presName="parentText" presStyleLbl="node1" presStyleIdx="1" presStyleCnt="3" custLinFactNeighborX="-193" custLinFactNeighborY="-12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09283-2453-400F-B72B-D81C86F99807}" type="pres">
      <dgm:prSet presAssocID="{38A6AEA2-C501-4F8D-B50E-D4679F4C0407}" presName="spacer" presStyleCnt="0"/>
      <dgm:spPr/>
    </dgm:pt>
    <dgm:pt modelId="{D58F5710-F2BF-4B00-BEC0-07BAAC607DD4}" type="pres">
      <dgm:prSet presAssocID="{C970000A-59EF-4C0F-B524-977ACC12AD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CE56C-18D7-47BB-8734-9B64E7669402}" type="presOf" srcId="{C970000A-59EF-4C0F-B524-977ACC12AD30}" destId="{D58F5710-F2BF-4B00-BEC0-07BAAC607DD4}" srcOrd="0" destOrd="0" presId="urn:microsoft.com/office/officeart/2005/8/layout/vList2"/>
    <dgm:cxn modelId="{76F42C20-2EA3-4270-8639-3A102DA1B842}" type="presOf" srcId="{0FA3F34F-28A5-42AE-A484-E4C4AE323725}" destId="{D075F352-21F7-49C8-8541-833210CB54E0}" srcOrd="0" destOrd="0" presId="urn:microsoft.com/office/officeart/2005/8/layout/vList2"/>
    <dgm:cxn modelId="{FD37A054-26F0-4B9F-BEDF-58F199B40526}" srcId="{0288A45C-1655-4A79-A237-38D5129499AB}" destId="{C970000A-59EF-4C0F-B524-977ACC12AD30}" srcOrd="2" destOrd="0" parTransId="{B1703E9E-C82B-4053-AE42-114D4507378A}" sibTransId="{AADC8160-0FBB-4F4D-A21F-7BD079BA52AA}"/>
    <dgm:cxn modelId="{A6F523D1-8B2E-4428-A8CD-1BF6D3FD4C21}" srcId="{0288A45C-1655-4A79-A237-38D5129499AB}" destId="{07C61033-DD09-4F87-9D2E-FFAE46E2BEC2}" srcOrd="1" destOrd="0" parTransId="{54A2D951-3113-463E-8384-D28A43F73037}" sibTransId="{38A6AEA2-C501-4F8D-B50E-D4679F4C0407}"/>
    <dgm:cxn modelId="{6FA839D4-B989-4C70-90F0-061E96E6CDBE}" type="presOf" srcId="{0288A45C-1655-4A79-A237-38D5129499AB}" destId="{564E42B9-ED41-4342-A3F4-D20AE4742FC4}" srcOrd="0" destOrd="0" presId="urn:microsoft.com/office/officeart/2005/8/layout/vList2"/>
    <dgm:cxn modelId="{CDC85A54-C18F-4D2A-86FE-ACEF079A273C}" type="presOf" srcId="{07C61033-DD09-4F87-9D2E-FFAE46E2BEC2}" destId="{D5FA15CD-A90A-4BF6-8326-1DAEE230939A}" srcOrd="0" destOrd="0" presId="urn:microsoft.com/office/officeart/2005/8/layout/vList2"/>
    <dgm:cxn modelId="{9CAC272B-304A-459F-84AC-556DBD8EE0C8}" srcId="{0288A45C-1655-4A79-A237-38D5129499AB}" destId="{0FA3F34F-28A5-42AE-A484-E4C4AE323725}" srcOrd="0" destOrd="0" parTransId="{86E1F2A7-3D8D-458E-A32D-17936213367A}" sibTransId="{0272B8A9-AD50-46D0-AAF1-7F5FD9794C43}"/>
    <dgm:cxn modelId="{5ACB2327-E49C-4624-B507-81660E884B1C}" type="presParOf" srcId="{564E42B9-ED41-4342-A3F4-D20AE4742FC4}" destId="{D075F352-21F7-49C8-8541-833210CB54E0}" srcOrd="0" destOrd="0" presId="urn:microsoft.com/office/officeart/2005/8/layout/vList2"/>
    <dgm:cxn modelId="{3E3E327A-C4C2-4409-A1FD-FD1C1FD8B652}" type="presParOf" srcId="{564E42B9-ED41-4342-A3F4-D20AE4742FC4}" destId="{5FAED02C-2D44-4A9F-94FA-871E1E4274BC}" srcOrd="1" destOrd="0" presId="urn:microsoft.com/office/officeart/2005/8/layout/vList2"/>
    <dgm:cxn modelId="{ED4B13E6-CB9D-4CDE-86ED-B36AD7A9CE4A}" type="presParOf" srcId="{564E42B9-ED41-4342-A3F4-D20AE4742FC4}" destId="{D5FA15CD-A90A-4BF6-8326-1DAEE230939A}" srcOrd="2" destOrd="0" presId="urn:microsoft.com/office/officeart/2005/8/layout/vList2"/>
    <dgm:cxn modelId="{25F08045-9ABB-4B4D-8438-6C37800793E4}" type="presParOf" srcId="{564E42B9-ED41-4342-A3F4-D20AE4742FC4}" destId="{10509283-2453-400F-B72B-D81C86F99807}" srcOrd="3" destOrd="0" presId="urn:microsoft.com/office/officeart/2005/8/layout/vList2"/>
    <dgm:cxn modelId="{65FD6D9E-5F36-4392-9F62-061FF6D5A4ED}" type="presParOf" srcId="{564E42B9-ED41-4342-A3F4-D20AE4742FC4}" destId="{D58F5710-F2BF-4B00-BEC0-07BAAC607D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7ABEC2-D0D8-458D-9FEC-73B9F8A85762}" type="doc">
      <dgm:prSet loTypeId="urn:microsoft.com/office/officeart/2005/8/layout/venn1" loCatId="relationship" qsTypeId="urn:microsoft.com/office/officeart/2005/8/quickstyle/3d1" qsCatId="3D" csTypeId="urn:microsoft.com/office/officeart/2005/8/colors/accent3_5" csCatId="accent3" phldr="1"/>
      <dgm:spPr/>
    </dgm:pt>
    <dgm:pt modelId="{D0BE4D8A-6A31-4D54-AD3B-5C494824DB55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75000"/>
                </a:schemeClr>
              </a:solidFill>
            </a:rPr>
            <a:t>С 1 марта 2011 г по настоящее время</a:t>
          </a:r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3B58CFE5-AC0B-4DD9-9025-F40D62EFB5D5}" type="parTrans" cxnId="{B0FC6ABD-7806-4555-9FD2-9E3AF11812F3}">
      <dgm:prSet/>
      <dgm:spPr/>
      <dgm:t>
        <a:bodyPr/>
        <a:lstStyle/>
        <a:p>
          <a:endParaRPr lang="ru-RU"/>
        </a:p>
      </dgm:t>
    </dgm:pt>
    <dgm:pt modelId="{3A2EC948-9710-401A-812B-A5202F2DDE05}" type="sibTrans" cxnId="{B0FC6ABD-7806-4555-9FD2-9E3AF11812F3}">
      <dgm:prSet/>
      <dgm:spPr/>
      <dgm:t>
        <a:bodyPr/>
        <a:lstStyle/>
        <a:p>
          <a:endParaRPr lang="ru-RU"/>
        </a:p>
      </dgm:t>
    </dgm:pt>
    <dgm:pt modelId="{93FE1FF0-73DE-42F1-BC58-60DE6A41C710}" type="pres">
      <dgm:prSet presAssocID="{5D7ABEC2-D0D8-458D-9FEC-73B9F8A85762}" presName="compositeShape" presStyleCnt="0">
        <dgm:presLayoutVars>
          <dgm:chMax val="7"/>
          <dgm:dir/>
          <dgm:resizeHandles val="exact"/>
        </dgm:presLayoutVars>
      </dgm:prSet>
      <dgm:spPr/>
    </dgm:pt>
    <dgm:pt modelId="{192CE642-2DC1-4DFB-903D-555DF36E0DB1}" type="pres">
      <dgm:prSet presAssocID="{D0BE4D8A-6A31-4D54-AD3B-5C494824DB55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75488368-6411-418A-94EB-9CD0986EE7B7}" type="presOf" srcId="{5D7ABEC2-D0D8-458D-9FEC-73B9F8A85762}" destId="{93FE1FF0-73DE-42F1-BC58-60DE6A41C710}" srcOrd="0" destOrd="0" presId="urn:microsoft.com/office/officeart/2005/8/layout/venn1"/>
    <dgm:cxn modelId="{5C0A6F12-15F5-47F1-90CF-30A5330F8154}" type="presOf" srcId="{D0BE4D8A-6A31-4D54-AD3B-5C494824DB55}" destId="{192CE642-2DC1-4DFB-903D-555DF36E0DB1}" srcOrd="0" destOrd="0" presId="urn:microsoft.com/office/officeart/2005/8/layout/venn1"/>
    <dgm:cxn modelId="{B0FC6ABD-7806-4555-9FD2-9E3AF11812F3}" srcId="{5D7ABEC2-D0D8-458D-9FEC-73B9F8A85762}" destId="{D0BE4D8A-6A31-4D54-AD3B-5C494824DB55}" srcOrd="0" destOrd="0" parTransId="{3B58CFE5-AC0B-4DD9-9025-F40D62EFB5D5}" sibTransId="{3A2EC948-9710-401A-812B-A5202F2DDE05}"/>
    <dgm:cxn modelId="{2C39E119-2134-4786-9B82-F50DEE7287AB}" type="presParOf" srcId="{93FE1FF0-73DE-42F1-BC58-60DE6A41C710}" destId="{192CE642-2DC1-4DFB-903D-555DF36E0DB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060076-3A5A-4714-A6E1-4A4E3719AAB8}" type="doc">
      <dgm:prSet loTypeId="urn:microsoft.com/office/officeart/2005/8/layout/pyramid2" loCatId="pyramid" qsTypeId="urn:microsoft.com/office/officeart/2005/8/quickstyle/3d2" qsCatId="3D" csTypeId="urn:microsoft.com/office/officeart/2005/8/colors/accent2_3" csCatId="accent2" phldr="1"/>
      <dgm:spPr/>
    </dgm:pt>
    <dgm:pt modelId="{343AD536-9DBA-44C0-A5B1-377AAA678CD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3">
                  <a:lumMod val="75000"/>
                </a:schemeClr>
              </a:solidFill>
            </a:rPr>
            <a:t>20 волонтеров</a:t>
          </a:r>
          <a:endParaRPr lang="ru-RU" sz="2800" dirty="0">
            <a:solidFill>
              <a:schemeClr val="accent3">
                <a:lumMod val="75000"/>
              </a:schemeClr>
            </a:solidFill>
          </a:endParaRPr>
        </a:p>
      </dgm:t>
    </dgm:pt>
    <dgm:pt modelId="{5EF4D924-CFB5-48B3-A222-CBCCEB0CF9E8}" type="parTrans" cxnId="{A93AB945-4836-4F12-A471-1EFD942AEC5D}">
      <dgm:prSet/>
      <dgm:spPr/>
      <dgm:t>
        <a:bodyPr/>
        <a:lstStyle/>
        <a:p>
          <a:endParaRPr lang="ru-RU"/>
        </a:p>
      </dgm:t>
    </dgm:pt>
    <dgm:pt modelId="{3EB9D7D2-7A73-4113-8D29-389ACA3553A2}" type="sibTrans" cxnId="{A93AB945-4836-4F12-A471-1EFD942AEC5D}">
      <dgm:prSet/>
      <dgm:spPr/>
      <dgm:t>
        <a:bodyPr/>
        <a:lstStyle/>
        <a:p>
          <a:endParaRPr lang="ru-RU"/>
        </a:p>
      </dgm:t>
    </dgm:pt>
    <dgm:pt modelId="{203EF3EB-A93F-4901-AF52-96F673CCD76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3">
                  <a:lumMod val="75000"/>
                </a:schemeClr>
              </a:solidFill>
            </a:rPr>
            <a:t>5 консультантов</a:t>
          </a:r>
          <a:endParaRPr lang="ru-RU" sz="2800" dirty="0">
            <a:solidFill>
              <a:schemeClr val="accent3">
                <a:lumMod val="75000"/>
              </a:schemeClr>
            </a:solidFill>
          </a:endParaRPr>
        </a:p>
      </dgm:t>
    </dgm:pt>
    <dgm:pt modelId="{5B186CF1-DBAB-46B1-A139-7E61E0846560}" type="parTrans" cxnId="{46365DF5-81C6-41CD-A5A9-CA1CD806486F}">
      <dgm:prSet/>
      <dgm:spPr/>
      <dgm:t>
        <a:bodyPr/>
        <a:lstStyle/>
        <a:p>
          <a:endParaRPr lang="ru-RU"/>
        </a:p>
      </dgm:t>
    </dgm:pt>
    <dgm:pt modelId="{D12E0636-696D-4ACB-A7CB-4A1ED451CBD6}" type="sibTrans" cxnId="{46365DF5-81C6-41CD-A5A9-CA1CD806486F}">
      <dgm:prSet/>
      <dgm:spPr/>
      <dgm:t>
        <a:bodyPr/>
        <a:lstStyle/>
        <a:p>
          <a:endParaRPr lang="ru-RU"/>
        </a:p>
      </dgm:t>
    </dgm:pt>
    <dgm:pt modelId="{5C3CEA3D-4087-4250-8E35-A9B3DD381A25}" type="pres">
      <dgm:prSet presAssocID="{41060076-3A5A-4714-A6E1-4A4E3719AAB8}" presName="compositeShape" presStyleCnt="0">
        <dgm:presLayoutVars>
          <dgm:dir/>
          <dgm:resizeHandles/>
        </dgm:presLayoutVars>
      </dgm:prSet>
      <dgm:spPr/>
    </dgm:pt>
    <dgm:pt modelId="{2141BB9A-114C-4776-83F3-3C9EAF9C3CC9}" type="pres">
      <dgm:prSet presAssocID="{41060076-3A5A-4714-A6E1-4A4E3719AAB8}" presName="pyramid" presStyleLbl="node1" presStyleIdx="0" presStyleCnt="1"/>
      <dgm:spPr>
        <a:solidFill>
          <a:schemeClr val="accent3">
            <a:lumMod val="60000"/>
            <a:lumOff val="40000"/>
          </a:schemeClr>
        </a:solidFill>
      </dgm:spPr>
    </dgm:pt>
    <dgm:pt modelId="{7974213F-3820-4EDB-A737-B73E2E6E4692}" type="pres">
      <dgm:prSet presAssocID="{41060076-3A5A-4714-A6E1-4A4E3719AAB8}" presName="theList" presStyleCnt="0"/>
      <dgm:spPr/>
    </dgm:pt>
    <dgm:pt modelId="{5942AF93-765A-41C3-9BF2-FEA2FE4BCE0D}" type="pres">
      <dgm:prSet presAssocID="{343AD536-9DBA-44C0-A5B1-377AAA678CD9}" presName="aNode" presStyleLbl="fgAcc1" presStyleIdx="0" presStyleCnt="2" custScaleX="117317" custLinFactNeighborX="-1298" custLinFactNeighborY="28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F35B8-0868-40C2-8FDA-47A7070379BE}" type="pres">
      <dgm:prSet presAssocID="{343AD536-9DBA-44C0-A5B1-377AAA678CD9}" presName="aSpace" presStyleCnt="0"/>
      <dgm:spPr/>
    </dgm:pt>
    <dgm:pt modelId="{CB33BAF9-2325-458B-8043-926FB1C88696}" type="pres">
      <dgm:prSet presAssocID="{203EF3EB-A93F-4901-AF52-96F673CCD769}" presName="aNode" presStyleLbl="fgAcc1" presStyleIdx="1" presStyleCnt="2" custScaleX="120263" custLinFactNeighborX="-2133" custLinFactNeighborY="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330B2-B242-4FA3-ADF5-E41739A4E9B0}" type="pres">
      <dgm:prSet presAssocID="{203EF3EB-A93F-4901-AF52-96F673CCD769}" presName="aSpace" presStyleCnt="0"/>
      <dgm:spPr/>
    </dgm:pt>
  </dgm:ptLst>
  <dgm:cxnLst>
    <dgm:cxn modelId="{DF750D3B-84CD-4225-910A-F9C398A56671}" type="presOf" srcId="{343AD536-9DBA-44C0-A5B1-377AAA678CD9}" destId="{5942AF93-765A-41C3-9BF2-FEA2FE4BCE0D}" srcOrd="0" destOrd="0" presId="urn:microsoft.com/office/officeart/2005/8/layout/pyramid2"/>
    <dgm:cxn modelId="{A93AB945-4836-4F12-A471-1EFD942AEC5D}" srcId="{41060076-3A5A-4714-A6E1-4A4E3719AAB8}" destId="{343AD536-9DBA-44C0-A5B1-377AAA678CD9}" srcOrd="0" destOrd="0" parTransId="{5EF4D924-CFB5-48B3-A222-CBCCEB0CF9E8}" sibTransId="{3EB9D7D2-7A73-4113-8D29-389ACA3553A2}"/>
    <dgm:cxn modelId="{A6ED5A7B-A42B-45C8-B380-4C885D4CEAD5}" type="presOf" srcId="{41060076-3A5A-4714-A6E1-4A4E3719AAB8}" destId="{5C3CEA3D-4087-4250-8E35-A9B3DD381A25}" srcOrd="0" destOrd="0" presId="urn:microsoft.com/office/officeart/2005/8/layout/pyramid2"/>
    <dgm:cxn modelId="{46365DF5-81C6-41CD-A5A9-CA1CD806486F}" srcId="{41060076-3A5A-4714-A6E1-4A4E3719AAB8}" destId="{203EF3EB-A93F-4901-AF52-96F673CCD769}" srcOrd="1" destOrd="0" parTransId="{5B186CF1-DBAB-46B1-A139-7E61E0846560}" sibTransId="{D12E0636-696D-4ACB-A7CB-4A1ED451CBD6}"/>
    <dgm:cxn modelId="{43BA6755-7D0B-4B31-80EA-33139EB41495}" type="presOf" srcId="{203EF3EB-A93F-4901-AF52-96F673CCD769}" destId="{CB33BAF9-2325-458B-8043-926FB1C88696}" srcOrd="0" destOrd="0" presId="urn:microsoft.com/office/officeart/2005/8/layout/pyramid2"/>
    <dgm:cxn modelId="{83571804-79A2-4321-B372-B1DBE563A6CA}" type="presParOf" srcId="{5C3CEA3D-4087-4250-8E35-A9B3DD381A25}" destId="{2141BB9A-114C-4776-83F3-3C9EAF9C3CC9}" srcOrd="0" destOrd="0" presId="urn:microsoft.com/office/officeart/2005/8/layout/pyramid2"/>
    <dgm:cxn modelId="{5FDF64BD-3C30-4702-9F00-39D286B5FC36}" type="presParOf" srcId="{5C3CEA3D-4087-4250-8E35-A9B3DD381A25}" destId="{7974213F-3820-4EDB-A737-B73E2E6E4692}" srcOrd="1" destOrd="0" presId="urn:microsoft.com/office/officeart/2005/8/layout/pyramid2"/>
    <dgm:cxn modelId="{E9EEE3FE-F881-41CB-897D-6E7B4384D0D4}" type="presParOf" srcId="{7974213F-3820-4EDB-A737-B73E2E6E4692}" destId="{5942AF93-765A-41C3-9BF2-FEA2FE4BCE0D}" srcOrd="0" destOrd="0" presId="urn:microsoft.com/office/officeart/2005/8/layout/pyramid2"/>
    <dgm:cxn modelId="{ED8C9D17-79F2-4857-A7CC-DE93781F5D4F}" type="presParOf" srcId="{7974213F-3820-4EDB-A737-B73E2E6E4692}" destId="{0A3F35B8-0868-40C2-8FDA-47A7070379BE}" srcOrd="1" destOrd="0" presId="urn:microsoft.com/office/officeart/2005/8/layout/pyramid2"/>
    <dgm:cxn modelId="{5BC40906-16A7-488A-99F0-467365B2C429}" type="presParOf" srcId="{7974213F-3820-4EDB-A737-B73E2E6E4692}" destId="{CB33BAF9-2325-458B-8043-926FB1C88696}" srcOrd="2" destOrd="0" presId="urn:microsoft.com/office/officeart/2005/8/layout/pyramid2"/>
    <dgm:cxn modelId="{67BBEF41-C000-4EB7-8272-DF62D98807E9}" type="presParOf" srcId="{7974213F-3820-4EDB-A737-B73E2E6E4692}" destId="{A44330B2-B242-4FA3-ADF5-E41739A4E9B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37750E-7C77-4EAD-9EE9-50616B6BE879}" type="doc">
      <dgm:prSet loTypeId="urn:microsoft.com/office/officeart/2005/8/layout/chevron1" loCatId="process" qsTypeId="urn:microsoft.com/office/officeart/2009/2/quickstyle/3d8" qsCatId="3D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70AA4D19-053C-40C6-A878-6E62180D1A6A}">
      <dgm:prSet/>
      <dgm:spPr/>
      <dgm:t>
        <a:bodyPr/>
        <a:lstStyle/>
        <a:p>
          <a:pPr rtl="0"/>
          <a:r>
            <a:rPr lang="ru-RU" dirty="0" smtClean="0"/>
            <a:t>В результате проекта мы помогли людям с ограниченными возможностями здоровья социализироваться в обществе</a:t>
          </a:r>
          <a:endParaRPr lang="ru-RU" dirty="0"/>
        </a:p>
      </dgm:t>
    </dgm:pt>
    <dgm:pt modelId="{D1A6CD5F-9DB1-43AD-B8C8-D9B23D02821E}" type="parTrans" cxnId="{541FCE33-94CE-4AFD-B784-4AA19CE33E4A}">
      <dgm:prSet/>
      <dgm:spPr/>
      <dgm:t>
        <a:bodyPr/>
        <a:lstStyle/>
        <a:p>
          <a:endParaRPr lang="ru-RU"/>
        </a:p>
      </dgm:t>
    </dgm:pt>
    <dgm:pt modelId="{C337A150-E695-49B5-8997-CF164D9824D9}" type="sibTrans" cxnId="{541FCE33-94CE-4AFD-B784-4AA19CE33E4A}">
      <dgm:prSet/>
      <dgm:spPr/>
      <dgm:t>
        <a:bodyPr/>
        <a:lstStyle/>
        <a:p>
          <a:endParaRPr lang="ru-RU"/>
        </a:p>
      </dgm:t>
    </dgm:pt>
    <dgm:pt modelId="{EA938A3D-0120-4881-B625-624D0F7EBC1C}" type="pres">
      <dgm:prSet presAssocID="{D137750E-7C77-4EAD-9EE9-50616B6BE8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FD9C0-2775-46DB-B461-6D4F7EE1B06E}" type="pres">
      <dgm:prSet presAssocID="{70AA4D19-053C-40C6-A878-6E62180D1A6A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327B45-05F9-44CC-A463-B7DFEB15BF11}" type="presOf" srcId="{D137750E-7C77-4EAD-9EE9-50616B6BE879}" destId="{EA938A3D-0120-4881-B625-624D0F7EBC1C}" srcOrd="0" destOrd="0" presId="urn:microsoft.com/office/officeart/2005/8/layout/chevron1"/>
    <dgm:cxn modelId="{541FCE33-94CE-4AFD-B784-4AA19CE33E4A}" srcId="{D137750E-7C77-4EAD-9EE9-50616B6BE879}" destId="{70AA4D19-053C-40C6-A878-6E62180D1A6A}" srcOrd="0" destOrd="0" parTransId="{D1A6CD5F-9DB1-43AD-B8C8-D9B23D02821E}" sibTransId="{C337A150-E695-49B5-8997-CF164D9824D9}"/>
    <dgm:cxn modelId="{93936372-282F-44E8-BC8C-DA6399F77281}" type="presOf" srcId="{70AA4D19-053C-40C6-A878-6E62180D1A6A}" destId="{03CFD9C0-2775-46DB-B461-6D4F7EE1B06E}" srcOrd="0" destOrd="0" presId="urn:microsoft.com/office/officeart/2005/8/layout/chevron1"/>
    <dgm:cxn modelId="{64CA50D9-FD04-40E0-A616-1A652292F767}" type="presParOf" srcId="{EA938A3D-0120-4881-B625-624D0F7EBC1C}" destId="{03CFD9C0-2775-46DB-B461-6D4F7EE1B06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660164-1B31-4E2E-8136-45BDDE636AC5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048819E-355F-4285-833E-5E12AF9B9C2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новых знаний</a:t>
          </a:r>
          <a:endParaRPr lang="ru-RU" dirty="0">
            <a:solidFill>
              <a:schemeClr val="tx1"/>
            </a:solidFill>
          </a:endParaRPr>
        </a:p>
      </dgm:t>
    </dgm:pt>
    <dgm:pt modelId="{81D5385A-4874-40E0-9801-795143906A8C}" type="parTrans" cxnId="{2F7D1F31-4A6D-46BF-A6C8-93C66B64AA54}">
      <dgm:prSet/>
      <dgm:spPr/>
      <dgm:t>
        <a:bodyPr/>
        <a:lstStyle/>
        <a:p>
          <a:endParaRPr lang="ru-RU"/>
        </a:p>
      </dgm:t>
    </dgm:pt>
    <dgm:pt modelId="{DBB06728-520A-46FD-B11D-498A9FFC6D1D}" type="sibTrans" cxnId="{2F7D1F31-4A6D-46BF-A6C8-93C66B64AA54}">
      <dgm:prSet/>
      <dgm:spPr/>
      <dgm:t>
        <a:bodyPr/>
        <a:lstStyle/>
        <a:p>
          <a:endParaRPr lang="ru-RU"/>
        </a:p>
      </dgm:t>
    </dgm:pt>
    <dgm:pt modelId="{68C295E3-88EE-419D-9CCB-BCED42BF720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Вовлечение обучающихся в проектную деятельность</a:t>
          </a:r>
          <a:endParaRPr lang="ru-RU" dirty="0">
            <a:solidFill>
              <a:schemeClr val="tx1"/>
            </a:solidFill>
          </a:endParaRPr>
        </a:p>
      </dgm:t>
    </dgm:pt>
    <dgm:pt modelId="{635EF613-D9F7-4752-B7C4-AF6B84FA64A6}" type="parTrans" cxnId="{A0A00795-80E3-4A52-814E-5F19EA7DCCD0}">
      <dgm:prSet/>
      <dgm:spPr/>
      <dgm:t>
        <a:bodyPr/>
        <a:lstStyle/>
        <a:p>
          <a:endParaRPr lang="ru-RU"/>
        </a:p>
      </dgm:t>
    </dgm:pt>
    <dgm:pt modelId="{0851E08A-9CDF-4A2F-8B79-B6620EA14509}" type="sibTrans" cxnId="{A0A00795-80E3-4A52-814E-5F19EA7DCCD0}">
      <dgm:prSet/>
      <dgm:spPr/>
      <dgm:t>
        <a:bodyPr/>
        <a:lstStyle/>
        <a:p>
          <a:endParaRPr lang="ru-RU"/>
        </a:p>
      </dgm:t>
    </dgm:pt>
    <dgm:pt modelId="{FCE2F6DE-A3F9-495B-9B45-17E4DFE6D01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Помощь инвалидам социализироваться в обществе</a:t>
          </a:r>
          <a:endParaRPr lang="ru-RU" dirty="0">
            <a:solidFill>
              <a:schemeClr val="tx1"/>
            </a:solidFill>
          </a:endParaRPr>
        </a:p>
      </dgm:t>
    </dgm:pt>
    <dgm:pt modelId="{A96C8FFF-228B-4C14-A9C0-3E470AF3BC18}" type="parTrans" cxnId="{09BA072E-0D18-4E9A-91F9-59CD47170C06}">
      <dgm:prSet/>
      <dgm:spPr/>
      <dgm:t>
        <a:bodyPr/>
        <a:lstStyle/>
        <a:p>
          <a:endParaRPr lang="ru-RU"/>
        </a:p>
      </dgm:t>
    </dgm:pt>
    <dgm:pt modelId="{0D7D9629-A975-47F4-B919-3D3154756C8C}" type="sibTrans" cxnId="{09BA072E-0D18-4E9A-91F9-59CD47170C06}">
      <dgm:prSet/>
      <dgm:spPr/>
      <dgm:t>
        <a:bodyPr/>
        <a:lstStyle/>
        <a:p>
          <a:endParaRPr lang="ru-RU"/>
        </a:p>
      </dgm:t>
    </dgm:pt>
    <dgm:pt modelId="{3CA7F787-19FC-484F-B631-30CB5C5F7EBA}">
      <dgm:prSet phldrT="[Текст]"/>
      <dgm:spPr/>
      <dgm:t>
        <a:bodyPr/>
        <a:lstStyle/>
        <a:p>
          <a:r>
            <a:rPr lang="ru-RU" dirty="0" smtClean="0"/>
            <a:t>Поиск друзей в лице МИГ и МУК</a:t>
          </a:r>
          <a:endParaRPr lang="ru-RU" dirty="0"/>
        </a:p>
      </dgm:t>
    </dgm:pt>
    <dgm:pt modelId="{89E53B5B-340D-4CEA-A0D2-AF564CA3D5A3}" type="parTrans" cxnId="{B2AD9565-8FC8-4F75-BCD0-65EDD66E4242}">
      <dgm:prSet/>
      <dgm:spPr/>
      <dgm:t>
        <a:bodyPr/>
        <a:lstStyle/>
        <a:p>
          <a:endParaRPr lang="ru-RU"/>
        </a:p>
      </dgm:t>
    </dgm:pt>
    <dgm:pt modelId="{DF90A7F4-8213-451E-AF3D-DE2C7A77F1AB}" type="sibTrans" cxnId="{B2AD9565-8FC8-4F75-BCD0-65EDD66E4242}">
      <dgm:prSet/>
      <dgm:spPr/>
      <dgm:t>
        <a:bodyPr/>
        <a:lstStyle/>
        <a:p>
          <a:endParaRPr lang="ru-RU"/>
        </a:p>
      </dgm:t>
    </dgm:pt>
    <dgm:pt modelId="{29223B0A-6AEA-4637-A41E-88929E3DBDB7}" type="pres">
      <dgm:prSet presAssocID="{B6660164-1B31-4E2E-8136-45BDDE636A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6F385-64A9-4F26-823F-922EB1F137A1}" type="pres">
      <dgm:prSet presAssocID="{5048819E-355F-4285-833E-5E12AF9B9C28}" presName="node" presStyleLbl="node1" presStyleIdx="0" presStyleCnt="4" custRadScaleRad="96338" custRadScaleInc="-3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E4888-F76D-4C17-B0F1-A5B50AFDAD66}" type="pres">
      <dgm:prSet presAssocID="{5048819E-355F-4285-833E-5E12AF9B9C28}" presName="spNode" presStyleCnt="0"/>
      <dgm:spPr/>
    </dgm:pt>
    <dgm:pt modelId="{5F102A5C-19B5-44C6-A266-E6EDF87A9CF1}" type="pres">
      <dgm:prSet presAssocID="{DBB06728-520A-46FD-B11D-498A9FFC6D1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AA83C2DC-6D10-458D-97E3-3D34775F1A0C}" type="pres">
      <dgm:prSet presAssocID="{68C295E3-88EE-419D-9CCB-BCED42BF72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86255-0278-497D-88F5-CDE2ABB38803}" type="pres">
      <dgm:prSet presAssocID="{68C295E3-88EE-419D-9CCB-BCED42BF720F}" presName="spNode" presStyleCnt="0"/>
      <dgm:spPr/>
    </dgm:pt>
    <dgm:pt modelId="{AC0A18BE-360C-4337-B479-9DDB8FB277F5}" type="pres">
      <dgm:prSet presAssocID="{0851E08A-9CDF-4A2F-8B79-B6620EA1450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95AEA9EB-67A4-4E76-BD98-006C218A2809}" type="pres">
      <dgm:prSet presAssocID="{FCE2F6DE-A3F9-495B-9B45-17E4DFE6D0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B4FBC-B9A0-427F-ABB0-C993CE3A706C}" type="pres">
      <dgm:prSet presAssocID="{FCE2F6DE-A3F9-495B-9B45-17E4DFE6D01A}" presName="spNode" presStyleCnt="0"/>
      <dgm:spPr/>
    </dgm:pt>
    <dgm:pt modelId="{99C3F15F-5645-42C8-86CA-F759932D274D}" type="pres">
      <dgm:prSet presAssocID="{0D7D9629-A975-47F4-B919-3D3154756C8C}" presName="sibTrans" presStyleLbl="sibTrans1D1" presStyleIdx="2" presStyleCnt="4"/>
      <dgm:spPr/>
      <dgm:t>
        <a:bodyPr/>
        <a:lstStyle/>
        <a:p>
          <a:endParaRPr lang="ru-RU"/>
        </a:p>
      </dgm:t>
    </dgm:pt>
    <dgm:pt modelId="{D1013818-3533-4A8B-B962-DC503DB1F041}" type="pres">
      <dgm:prSet presAssocID="{3CA7F787-19FC-484F-B631-30CB5C5F7E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8BBFC-5974-487F-9642-4DCC2DCC528E}" type="pres">
      <dgm:prSet presAssocID="{3CA7F787-19FC-484F-B631-30CB5C5F7EBA}" presName="spNode" presStyleCnt="0"/>
      <dgm:spPr/>
    </dgm:pt>
    <dgm:pt modelId="{FD60B125-D235-4AB1-A306-BB7DC3073C7D}" type="pres">
      <dgm:prSet presAssocID="{DF90A7F4-8213-451E-AF3D-DE2C7A77F1AB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C6B3B194-10F6-4697-BA71-4035343240EA}" type="presOf" srcId="{0D7D9629-A975-47F4-B919-3D3154756C8C}" destId="{99C3F15F-5645-42C8-86CA-F759932D274D}" srcOrd="0" destOrd="0" presId="urn:microsoft.com/office/officeart/2005/8/layout/cycle6"/>
    <dgm:cxn modelId="{A0A00795-80E3-4A52-814E-5F19EA7DCCD0}" srcId="{B6660164-1B31-4E2E-8136-45BDDE636AC5}" destId="{68C295E3-88EE-419D-9CCB-BCED42BF720F}" srcOrd="1" destOrd="0" parTransId="{635EF613-D9F7-4752-B7C4-AF6B84FA64A6}" sibTransId="{0851E08A-9CDF-4A2F-8B79-B6620EA14509}"/>
    <dgm:cxn modelId="{0FE1A5FD-1F96-43EB-9332-ABE08EF30A29}" type="presOf" srcId="{DF90A7F4-8213-451E-AF3D-DE2C7A77F1AB}" destId="{FD60B125-D235-4AB1-A306-BB7DC3073C7D}" srcOrd="0" destOrd="0" presId="urn:microsoft.com/office/officeart/2005/8/layout/cycle6"/>
    <dgm:cxn modelId="{244B4B43-78C7-4FCB-81E9-7FFC887E7A7A}" type="presOf" srcId="{0851E08A-9CDF-4A2F-8B79-B6620EA14509}" destId="{AC0A18BE-360C-4337-B479-9DDB8FB277F5}" srcOrd="0" destOrd="0" presId="urn:microsoft.com/office/officeart/2005/8/layout/cycle6"/>
    <dgm:cxn modelId="{09BA072E-0D18-4E9A-91F9-59CD47170C06}" srcId="{B6660164-1B31-4E2E-8136-45BDDE636AC5}" destId="{FCE2F6DE-A3F9-495B-9B45-17E4DFE6D01A}" srcOrd="2" destOrd="0" parTransId="{A96C8FFF-228B-4C14-A9C0-3E470AF3BC18}" sibTransId="{0D7D9629-A975-47F4-B919-3D3154756C8C}"/>
    <dgm:cxn modelId="{B2AD9565-8FC8-4F75-BCD0-65EDD66E4242}" srcId="{B6660164-1B31-4E2E-8136-45BDDE636AC5}" destId="{3CA7F787-19FC-484F-B631-30CB5C5F7EBA}" srcOrd="3" destOrd="0" parTransId="{89E53B5B-340D-4CEA-A0D2-AF564CA3D5A3}" sibTransId="{DF90A7F4-8213-451E-AF3D-DE2C7A77F1AB}"/>
    <dgm:cxn modelId="{2F7D1F31-4A6D-46BF-A6C8-93C66B64AA54}" srcId="{B6660164-1B31-4E2E-8136-45BDDE636AC5}" destId="{5048819E-355F-4285-833E-5E12AF9B9C28}" srcOrd="0" destOrd="0" parTransId="{81D5385A-4874-40E0-9801-795143906A8C}" sibTransId="{DBB06728-520A-46FD-B11D-498A9FFC6D1D}"/>
    <dgm:cxn modelId="{4D8DB93C-4CFE-467F-91FA-AB15DD61751F}" type="presOf" srcId="{FCE2F6DE-A3F9-495B-9B45-17E4DFE6D01A}" destId="{95AEA9EB-67A4-4E76-BD98-006C218A2809}" srcOrd="0" destOrd="0" presId="urn:microsoft.com/office/officeart/2005/8/layout/cycle6"/>
    <dgm:cxn modelId="{298ACE83-112C-49C8-BAA9-FF4DD7C4C242}" type="presOf" srcId="{3CA7F787-19FC-484F-B631-30CB5C5F7EBA}" destId="{D1013818-3533-4A8B-B962-DC503DB1F041}" srcOrd="0" destOrd="0" presId="urn:microsoft.com/office/officeart/2005/8/layout/cycle6"/>
    <dgm:cxn modelId="{F0EB518B-5363-4B7F-882E-900668FE3B28}" type="presOf" srcId="{DBB06728-520A-46FD-B11D-498A9FFC6D1D}" destId="{5F102A5C-19B5-44C6-A266-E6EDF87A9CF1}" srcOrd="0" destOrd="0" presId="urn:microsoft.com/office/officeart/2005/8/layout/cycle6"/>
    <dgm:cxn modelId="{7CAECD08-D7C9-4757-9510-58D8B128B168}" type="presOf" srcId="{5048819E-355F-4285-833E-5E12AF9B9C28}" destId="{2FA6F385-64A9-4F26-823F-922EB1F137A1}" srcOrd="0" destOrd="0" presId="urn:microsoft.com/office/officeart/2005/8/layout/cycle6"/>
    <dgm:cxn modelId="{7464316B-1C30-4113-8318-D161359D6BBA}" type="presOf" srcId="{B6660164-1B31-4E2E-8136-45BDDE636AC5}" destId="{29223B0A-6AEA-4637-A41E-88929E3DBDB7}" srcOrd="0" destOrd="0" presId="urn:microsoft.com/office/officeart/2005/8/layout/cycle6"/>
    <dgm:cxn modelId="{30019850-C1BA-4F82-A7BD-1A9ADF91A534}" type="presOf" srcId="{68C295E3-88EE-419D-9CCB-BCED42BF720F}" destId="{AA83C2DC-6D10-458D-97E3-3D34775F1A0C}" srcOrd="0" destOrd="0" presId="urn:microsoft.com/office/officeart/2005/8/layout/cycle6"/>
    <dgm:cxn modelId="{C75B13EE-C434-4ECD-AC7D-A53BDD30F7D4}" type="presParOf" srcId="{29223B0A-6AEA-4637-A41E-88929E3DBDB7}" destId="{2FA6F385-64A9-4F26-823F-922EB1F137A1}" srcOrd="0" destOrd="0" presId="urn:microsoft.com/office/officeart/2005/8/layout/cycle6"/>
    <dgm:cxn modelId="{F5F2CC95-CCB6-454E-8100-FC0C2661D4AB}" type="presParOf" srcId="{29223B0A-6AEA-4637-A41E-88929E3DBDB7}" destId="{797E4888-F76D-4C17-B0F1-A5B50AFDAD66}" srcOrd="1" destOrd="0" presId="urn:microsoft.com/office/officeart/2005/8/layout/cycle6"/>
    <dgm:cxn modelId="{471C0670-4717-4D7D-87A3-45B917529E32}" type="presParOf" srcId="{29223B0A-6AEA-4637-A41E-88929E3DBDB7}" destId="{5F102A5C-19B5-44C6-A266-E6EDF87A9CF1}" srcOrd="2" destOrd="0" presId="urn:microsoft.com/office/officeart/2005/8/layout/cycle6"/>
    <dgm:cxn modelId="{00DEEF74-6F55-4909-963A-2DE37ADBE7B7}" type="presParOf" srcId="{29223B0A-6AEA-4637-A41E-88929E3DBDB7}" destId="{AA83C2DC-6D10-458D-97E3-3D34775F1A0C}" srcOrd="3" destOrd="0" presId="urn:microsoft.com/office/officeart/2005/8/layout/cycle6"/>
    <dgm:cxn modelId="{73B29157-84B9-4AE2-A303-A4AA466AF7C0}" type="presParOf" srcId="{29223B0A-6AEA-4637-A41E-88929E3DBDB7}" destId="{06486255-0278-497D-88F5-CDE2ABB38803}" srcOrd="4" destOrd="0" presId="urn:microsoft.com/office/officeart/2005/8/layout/cycle6"/>
    <dgm:cxn modelId="{48565C93-AB12-45CE-B0D7-99A20C07AB76}" type="presParOf" srcId="{29223B0A-6AEA-4637-A41E-88929E3DBDB7}" destId="{AC0A18BE-360C-4337-B479-9DDB8FB277F5}" srcOrd="5" destOrd="0" presId="urn:microsoft.com/office/officeart/2005/8/layout/cycle6"/>
    <dgm:cxn modelId="{E19D87A2-69E1-411E-B2B9-74A226D9B313}" type="presParOf" srcId="{29223B0A-6AEA-4637-A41E-88929E3DBDB7}" destId="{95AEA9EB-67A4-4E76-BD98-006C218A2809}" srcOrd="6" destOrd="0" presId="urn:microsoft.com/office/officeart/2005/8/layout/cycle6"/>
    <dgm:cxn modelId="{9C2D41ED-25B3-4706-B338-AFD9E353AB3E}" type="presParOf" srcId="{29223B0A-6AEA-4637-A41E-88929E3DBDB7}" destId="{37DB4FBC-B9A0-427F-ABB0-C993CE3A706C}" srcOrd="7" destOrd="0" presId="urn:microsoft.com/office/officeart/2005/8/layout/cycle6"/>
    <dgm:cxn modelId="{9982DF9B-5B11-472A-90DC-914F1474E6A3}" type="presParOf" srcId="{29223B0A-6AEA-4637-A41E-88929E3DBDB7}" destId="{99C3F15F-5645-42C8-86CA-F759932D274D}" srcOrd="8" destOrd="0" presId="urn:microsoft.com/office/officeart/2005/8/layout/cycle6"/>
    <dgm:cxn modelId="{AB70BFEA-3C47-4F73-8533-E1783DF5BAE6}" type="presParOf" srcId="{29223B0A-6AEA-4637-A41E-88929E3DBDB7}" destId="{D1013818-3533-4A8B-B962-DC503DB1F041}" srcOrd="9" destOrd="0" presId="urn:microsoft.com/office/officeart/2005/8/layout/cycle6"/>
    <dgm:cxn modelId="{D3D80B72-3F75-4E3D-A1C0-0A70051B740D}" type="presParOf" srcId="{29223B0A-6AEA-4637-A41E-88929E3DBDB7}" destId="{EE58BBFC-5974-487F-9642-4DCC2DCC528E}" srcOrd="10" destOrd="0" presId="urn:microsoft.com/office/officeart/2005/8/layout/cycle6"/>
    <dgm:cxn modelId="{9F578C45-EC69-40C9-9928-1D4AD98EBAAA}" type="presParOf" srcId="{29223B0A-6AEA-4637-A41E-88929E3DBDB7}" destId="{FD60B125-D235-4AB1-A306-BB7DC3073C7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2CF7E-F5C2-4B9C-97B4-2733B769B227}">
      <dsp:nvSpPr>
        <dsp:cNvPr id="0" name=""/>
        <dsp:cNvSpPr/>
      </dsp:nvSpPr>
      <dsp:spPr>
        <a:xfrm>
          <a:off x="0" y="541023"/>
          <a:ext cx="7499350" cy="374967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Приобщение молодежи, в том числе и детей с ограниченными возможностями здоровья к традициям народно-художественного и декоративно-прикладного творчества</a:t>
          </a:r>
          <a:endParaRPr lang="ru-RU" sz="3800" kern="1200" dirty="0"/>
        </a:p>
      </dsp:txBody>
      <dsp:txXfrm>
        <a:off x="109824" y="650847"/>
        <a:ext cx="7279702" cy="3530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5F352-21F7-49C8-8541-833210CB54E0}">
      <dsp:nvSpPr>
        <dsp:cNvPr id="0" name=""/>
        <dsp:cNvSpPr/>
      </dsp:nvSpPr>
      <dsp:spPr>
        <a:xfrm>
          <a:off x="0" y="10080"/>
          <a:ext cx="7499350" cy="153971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alpha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Создание молодежной творческой группы на основе интеграции двух направлений творчества: берестяного и  швейного</a:t>
          </a:r>
          <a:endParaRPr lang="ru-RU" sz="2800" kern="1200" dirty="0"/>
        </a:p>
      </dsp:txBody>
      <dsp:txXfrm>
        <a:off x="75163" y="85243"/>
        <a:ext cx="7349024" cy="1389393"/>
      </dsp:txXfrm>
    </dsp:sp>
    <dsp:sp modelId="{D5FA15CD-A90A-4BF6-8326-1DAEE230939A}">
      <dsp:nvSpPr>
        <dsp:cNvPr id="0" name=""/>
        <dsp:cNvSpPr/>
      </dsp:nvSpPr>
      <dsp:spPr>
        <a:xfrm>
          <a:off x="0" y="1620043"/>
          <a:ext cx="7499350" cy="153971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92000"/>
                <a:satMod val="170000"/>
              </a:schemeClr>
            </a:gs>
            <a:gs pos="15000">
              <a:schemeClr val="accent5">
                <a:alpha val="90000"/>
                <a:hueOff val="0"/>
                <a:satOff val="0"/>
                <a:lumOff val="0"/>
                <a:alphaOff val="-20000"/>
                <a:tint val="92000"/>
                <a:shade val="99000"/>
                <a:satMod val="170000"/>
              </a:schemeClr>
            </a:gs>
            <a:gs pos="62000">
              <a:schemeClr val="accent5">
                <a:alpha val="90000"/>
                <a:hueOff val="0"/>
                <a:satOff val="0"/>
                <a:lumOff val="0"/>
                <a:alphaOff val="-20000"/>
                <a:tint val="96000"/>
                <a:shade val="80000"/>
                <a:satMod val="170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-20000"/>
                <a:tint val="98000"/>
                <a:shade val="63000"/>
                <a:satMod val="17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Вовлечение молодежи в поисковую деятельность через изучение традиций и культуры родного края</a:t>
          </a:r>
          <a:endParaRPr lang="ru-RU" sz="2800" kern="1200" dirty="0"/>
        </a:p>
      </dsp:txBody>
      <dsp:txXfrm>
        <a:off x="75163" y="1695206"/>
        <a:ext cx="7349024" cy="1389393"/>
      </dsp:txXfrm>
    </dsp:sp>
    <dsp:sp modelId="{D58F5710-F2BF-4B00-BEC0-07BAAC607DD4}">
      <dsp:nvSpPr>
        <dsp:cNvPr id="0" name=""/>
        <dsp:cNvSpPr/>
      </dsp:nvSpPr>
      <dsp:spPr>
        <a:xfrm>
          <a:off x="0" y="3250800"/>
          <a:ext cx="7499350" cy="153971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92000"/>
                <a:satMod val="170000"/>
              </a:schemeClr>
            </a:gs>
            <a:gs pos="15000">
              <a:schemeClr val="accent5">
                <a:alpha val="90000"/>
                <a:hueOff val="0"/>
                <a:satOff val="0"/>
                <a:lumOff val="0"/>
                <a:alphaOff val="-40000"/>
                <a:tint val="92000"/>
                <a:shade val="99000"/>
                <a:satMod val="170000"/>
              </a:schemeClr>
            </a:gs>
            <a:gs pos="62000">
              <a:schemeClr val="accent5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70000"/>
              </a:schemeClr>
            </a:gs>
            <a:gs pos="97000">
              <a:schemeClr val="accent5">
                <a:alpha val="90000"/>
                <a:hueOff val="0"/>
                <a:satOff val="0"/>
                <a:lumOff val="0"/>
                <a:alphaOff val="-40000"/>
                <a:tint val="98000"/>
                <a:shade val="63000"/>
                <a:satMod val="17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Разработка и изготовление моделей народного костюма силами молодежи в </a:t>
          </a:r>
          <a:r>
            <a:rPr lang="ru-RU" sz="2800" kern="1200" dirty="0" err="1" smtClean="0"/>
            <a:t>т.ч</a:t>
          </a:r>
          <a:r>
            <a:rPr lang="ru-RU" sz="2800" kern="1200" dirty="0" smtClean="0"/>
            <a:t>. с ограниченными возможностями</a:t>
          </a:r>
          <a:endParaRPr lang="ru-RU" sz="2800" kern="1200" dirty="0"/>
        </a:p>
      </dsp:txBody>
      <dsp:txXfrm>
        <a:off x="75163" y="3325963"/>
        <a:ext cx="7349024" cy="138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E642-2DC1-4DFB-903D-555DF36E0DB1}">
      <dsp:nvSpPr>
        <dsp:cNvPr id="0" name=""/>
        <dsp:cNvSpPr/>
      </dsp:nvSpPr>
      <dsp:spPr>
        <a:xfrm>
          <a:off x="1776300" y="0"/>
          <a:ext cx="4353347" cy="4353347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>
              <a:solidFill>
                <a:schemeClr val="accent3">
                  <a:lumMod val="75000"/>
                </a:schemeClr>
              </a:solidFill>
            </a:rPr>
            <a:t>С 1 марта 2011 г по настоящее время</a:t>
          </a:r>
          <a:endParaRPr lang="ru-RU" sz="51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413833" y="637533"/>
        <a:ext cx="3078281" cy="3078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1BB9A-114C-4776-83F3-3C9EAF9C3CC9}">
      <dsp:nvSpPr>
        <dsp:cNvPr id="0" name=""/>
        <dsp:cNvSpPr/>
      </dsp:nvSpPr>
      <dsp:spPr>
        <a:xfrm>
          <a:off x="831258" y="0"/>
          <a:ext cx="4800600" cy="4800600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2AF93-765A-41C3-9BF2-FEA2FE4BCE0D}">
      <dsp:nvSpPr>
        <dsp:cNvPr id="0" name=""/>
        <dsp:cNvSpPr/>
      </dsp:nvSpPr>
      <dsp:spPr>
        <a:xfrm>
          <a:off x="2920877" y="541039"/>
          <a:ext cx="3660747" cy="1706463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3">
                  <a:lumMod val="75000"/>
                </a:schemeClr>
              </a:solidFill>
            </a:rPr>
            <a:t>20 волонтеров</a:t>
          </a:r>
          <a:endParaRPr lang="ru-RU" sz="28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004180" y="624342"/>
        <a:ext cx="3494141" cy="1539857"/>
      </dsp:txXfrm>
    </dsp:sp>
    <dsp:sp modelId="{CB33BAF9-2325-458B-8043-926FB1C88696}">
      <dsp:nvSpPr>
        <dsp:cNvPr id="0" name=""/>
        <dsp:cNvSpPr/>
      </dsp:nvSpPr>
      <dsp:spPr>
        <a:xfrm>
          <a:off x="2848858" y="2413249"/>
          <a:ext cx="3752674" cy="1706463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shade val="80000"/>
              <a:hueOff val="-530984"/>
              <a:satOff val="5406"/>
              <a:lumOff val="3244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3">
                  <a:lumMod val="75000"/>
                </a:schemeClr>
              </a:solidFill>
            </a:rPr>
            <a:t>5 консультантов</a:t>
          </a:r>
          <a:endParaRPr lang="ru-RU" sz="28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932161" y="2496552"/>
        <a:ext cx="3586068" cy="1539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FD9C0-2775-46DB-B461-6D4F7EE1B06E}">
      <dsp:nvSpPr>
        <dsp:cNvPr id="0" name=""/>
        <dsp:cNvSpPr/>
      </dsp:nvSpPr>
      <dsp:spPr>
        <a:xfrm>
          <a:off x="0" y="900683"/>
          <a:ext cx="7498080" cy="2999232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 результате проекта мы помогли людям с ограниченными возможностями здоровья социализироваться в обществе</a:t>
          </a:r>
          <a:endParaRPr lang="ru-RU" sz="3000" kern="1200" dirty="0"/>
        </a:p>
      </dsp:txBody>
      <dsp:txXfrm>
        <a:off x="1499616" y="900683"/>
        <a:ext cx="4498848" cy="2999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6F385-64A9-4F26-823F-922EB1F137A1}">
      <dsp:nvSpPr>
        <dsp:cNvPr id="0" name=""/>
        <dsp:cNvSpPr/>
      </dsp:nvSpPr>
      <dsp:spPr>
        <a:xfrm>
          <a:off x="2850705" y="80254"/>
          <a:ext cx="2004972" cy="13032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Получение новых знаний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14324" y="143873"/>
        <a:ext cx="1877734" cy="1175994"/>
      </dsp:txXfrm>
    </dsp:sp>
    <dsp:sp modelId="{5F102A5C-19B5-44C6-A266-E6EDF87A9CF1}">
      <dsp:nvSpPr>
        <dsp:cNvPr id="0" name=""/>
        <dsp:cNvSpPr/>
      </dsp:nvSpPr>
      <dsp:spPr>
        <a:xfrm>
          <a:off x="1769764" y="759532"/>
          <a:ext cx="4311363" cy="4311363"/>
        </a:xfrm>
        <a:custGeom>
          <a:avLst/>
          <a:gdLst/>
          <a:ahLst/>
          <a:cxnLst/>
          <a:rect l="0" t="0" r="0" b="0"/>
          <a:pathLst>
            <a:path>
              <a:moveTo>
                <a:pt x="3100404" y="218038"/>
              </a:moveTo>
              <a:arcTo wR="2155681" hR="2155681" stAng="17759528" swAng="257870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3C2DC-6D10-458D-97E3-3D34775F1A0C}">
      <dsp:nvSpPr>
        <dsp:cNvPr id="0" name=""/>
        <dsp:cNvSpPr/>
      </dsp:nvSpPr>
      <dsp:spPr>
        <a:xfrm>
          <a:off x="5041627" y="2156695"/>
          <a:ext cx="2004972" cy="1303232"/>
        </a:xfrm>
        <a:prstGeom prst="roundRect">
          <a:avLst/>
        </a:prstGeom>
        <a:gradFill rotWithShape="0">
          <a:gsLst>
            <a:gs pos="0">
              <a:schemeClr val="accent4">
                <a:hueOff val="-1070112"/>
                <a:satOff val="13230"/>
                <a:lumOff val="-4313"/>
                <a:alphaOff val="0"/>
                <a:tint val="92000"/>
                <a:satMod val="170000"/>
              </a:schemeClr>
            </a:gs>
            <a:gs pos="15000">
              <a:schemeClr val="accent4">
                <a:hueOff val="-1070112"/>
                <a:satOff val="13230"/>
                <a:lumOff val="-4313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1070112"/>
                <a:satOff val="13230"/>
                <a:lumOff val="-4313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1070112"/>
                <a:satOff val="13230"/>
                <a:lumOff val="-431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1070112"/>
                <a:satOff val="13230"/>
                <a:lumOff val="-431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Вовлечение обучающихся в проектную деятельность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105246" y="2220314"/>
        <a:ext cx="1877734" cy="1175994"/>
      </dsp:txXfrm>
    </dsp:sp>
    <dsp:sp modelId="{AC0A18BE-360C-4337-B479-9DDB8FB277F5}">
      <dsp:nvSpPr>
        <dsp:cNvPr id="0" name=""/>
        <dsp:cNvSpPr/>
      </dsp:nvSpPr>
      <dsp:spPr>
        <a:xfrm>
          <a:off x="1732750" y="652630"/>
          <a:ext cx="4311363" cy="4311363"/>
        </a:xfrm>
        <a:custGeom>
          <a:avLst/>
          <a:gdLst/>
          <a:ahLst/>
          <a:cxnLst/>
          <a:rect l="0" t="0" r="0" b="0"/>
          <a:pathLst>
            <a:path>
              <a:moveTo>
                <a:pt x="4205505" y="2822904"/>
              </a:moveTo>
              <a:arcTo wR="2155681" hR="2155681" stAng="1081811" swAng="2629265"/>
            </a:path>
          </a:pathLst>
        </a:custGeom>
        <a:noFill/>
        <a:ln w="9525" cap="flat" cmpd="sng" algn="ctr">
          <a:solidFill>
            <a:schemeClr val="accent4">
              <a:hueOff val="-1070112"/>
              <a:satOff val="13230"/>
              <a:lumOff val="-431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EA9EB-67A4-4E76-BD98-006C218A2809}">
      <dsp:nvSpPr>
        <dsp:cNvPr id="0" name=""/>
        <dsp:cNvSpPr/>
      </dsp:nvSpPr>
      <dsp:spPr>
        <a:xfrm>
          <a:off x="2885945" y="4312377"/>
          <a:ext cx="2004972" cy="1303232"/>
        </a:xfrm>
        <a:prstGeom prst="roundRect">
          <a:avLst/>
        </a:prstGeom>
        <a:gradFill rotWithShape="0">
          <a:gsLst>
            <a:gs pos="0">
              <a:schemeClr val="accent4">
                <a:hueOff val="-2140224"/>
                <a:satOff val="26460"/>
                <a:lumOff val="-8626"/>
                <a:alphaOff val="0"/>
                <a:tint val="92000"/>
                <a:satMod val="170000"/>
              </a:schemeClr>
            </a:gs>
            <a:gs pos="15000">
              <a:schemeClr val="accent4">
                <a:hueOff val="-2140224"/>
                <a:satOff val="26460"/>
                <a:lumOff val="-8626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2140224"/>
                <a:satOff val="26460"/>
                <a:lumOff val="-8626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2140224"/>
                <a:satOff val="26460"/>
                <a:lumOff val="-862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2140224"/>
                <a:satOff val="26460"/>
                <a:lumOff val="-862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Помощь инвалидам социализироваться в обществе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49564" y="4375996"/>
        <a:ext cx="1877734" cy="1175994"/>
      </dsp:txXfrm>
    </dsp:sp>
    <dsp:sp modelId="{99C3F15F-5645-42C8-86CA-F759932D274D}">
      <dsp:nvSpPr>
        <dsp:cNvPr id="0" name=""/>
        <dsp:cNvSpPr/>
      </dsp:nvSpPr>
      <dsp:spPr>
        <a:xfrm>
          <a:off x="1732750" y="652630"/>
          <a:ext cx="4311363" cy="4311363"/>
        </a:xfrm>
        <a:custGeom>
          <a:avLst/>
          <a:gdLst/>
          <a:ahLst/>
          <a:cxnLst/>
          <a:rect l="0" t="0" r="0" b="0"/>
          <a:pathLst>
            <a:path>
              <a:moveTo>
                <a:pt x="1138713" y="4056402"/>
              </a:moveTo>
              <a:arcTo wR="2155681" hR="2155681" stAng="7088924" swAng="2629265"/>
            </a:path>
          </a:pathLst>
        </a:custGeom>
        <a:noFill/>
        <a:ln w="9525" cap="flat" cmpd="sng" algn="ctr">
          <a:solidFill>
            <a:schemeClr val="accent4">
              <a:hueOff val="-2140224"/>
              <a:satOff val="26460"/>
              <a:lumOff val="-862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13818-3533-4A8B-B962-DC503DB1F041}">
      <dsp:nvSpPr>
        <dsp:cNvPr id="0" name=""/>
        <dsp:cNvSpPr/>
      </dsp:nvSpPr>
      <dsp:spPr>
        <a:xfrm>
          <a:off x="730263" y="2156695"/>
          <a:ext cx="2004972" cy="1303232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92000"/>
                <a:satMod val="170000"/>
              </a:schemeClr>
            </a:gs>
            <a:gs pos="15000">
              <a:schemeClr val="accent4">
                <a:hueOff val="-3210336"/>
                <a:satOff val="39690"/>
                <a:lumOff val="-129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Поиск друзей в лице МИГ и МУК</a:t>
          </a:r>
          <a:endParaRPr lang="ru-RU" sz="1600" kern="1200" dirty="0"/>
        </a:p>
      </dsp:txBody>
      <dsp:txXfrm>
        <a:off x="793882" y="2220314"/>
        <a:ext cx="1877734" cy="1175994"/>
      </dsp:txXfrm>
    </dsp:sp>
    <dsp:sp modelId="{FD60B125-D235-4AB1-A306-BB7DC3073C7D}">
      <dsp:nvSpPr>
        <dsp:cNvPr id="0" name=""/>
        <dsp:cNvSpPr/>
      </dsp:nvSpPr>
      <dsp:spPr>
        <a:xfrm>
          <a:off x="1694069" y="763950"/>
          <a:ext cx="4311363" cy="4311363"/>
        </a:xfrm>
        <a:custGeom>
          <a:avLst/>
          <a:gdLst/>
          <a:ahLst/>
          <a:cxnLst/>
          <a:rect l="0" t="0" r="0" b="0"/>
          <a:pathLst>
            <a:path>
              <a:moveTo>
                <a:pt x="145001" y="1378425"/>
              </a:moveTo>
              <a:arcTo wR="2155681" hR="2155681" stAng="12068082" swAng="2450878"/>
            </a:path>
          </a:pathLst>
        </a:custGeom>
        <a:noFill/>
        <a:ln w="9525" cap="flat" cmpd="sng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9A808D8-2F2D-41AD-97A0-F7275ECE5EB1}" type="datetimeFigureOut">
              <a:rPr lang="ru-RU" smtClean="0"/>
              <a:t>19.10.2011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22D69B-B729-46E9-BB19-950DDA0C9C2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636912"/>
            <a:ext cx="6400800" cy="1101298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Народный костюм своими руками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17032"/>
            <a:ext cx="3059307" cy="2294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763">
            <a:off x="5584513" y="3839882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11760" y="1268760"/>
            <a:ext cx="4907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Проект на тему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848360" cy="24342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Lucida Console" pitchFamily="49" charset="0"/>
              </a:rPr>
              <a:t>Наши </a:t>
            </a:r>
            <a:r>
              <a:rPr lang="ru-RU" sz="2800" b="1" dirty="0" err="1" smtClean="0">
                <a:latin typeface="Lucida Console" pitchFamily="49" charset="0"/>
              </a:rPr>
              <a:t>берестянщики</a:t>
            </a:r>
            <a:endParaRPr lang="ru-RU" sz="2800" b="1" dirty="0">
              <a:latin typeface="Lucida Console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501008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9" y="19270"/>
            <a:ext cx="4354285" cy="326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6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292512"/>
              </p:ext>
            </p:extLst>
          </p:nvPr>
        </p:nvGraphicFramePr>
        <p:xfrm>
          <a:off x="1187624" y="980728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0"/>
            <a:ext cx="3416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Выводы: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1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23033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2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501247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8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Сроки реализации проекта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60270"/>
              </p:ext>
            </p:extLst>
          </p:nvPr>
        </p:nvGraphicFramePr>
        <p:xfrm>
          <a:off x="698500" y="1772816"/>
          <a:ext cx="7905948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7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05243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07704" y="332656"/>
            <a:ext cx="6075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Модель белгородского костюма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03703"/>
            <a:ext cx="3668681" cy="489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27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548680"/>
            <a:ext cx="37214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Сбор информации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7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397638"/>
              </p:ext>
            </p:extLst>
          </p:nvPr>
        </p:nvGraphicFramePr>
        <p:xfrm>
          <a:off x="1475656" y="90872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9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3936437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3672408" cy="2754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716017" y="134632"/>
            <a:ext cx="44279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Вовлечение  молодежи с ограниченными возможностями здоровья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136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Цель проекта:</vt:lpstr>
      <vt:lpstr>Задачи проекта:</vt:lpstr>
      <vt:lpstr>Сроки реализации проекта</vt:lpstr>
      <vt:lpstr>Презентация PowerPoint</vt:lpstr>
      <vt:lpstr>Модель белгородского костюма</vt:lpstr>
      <vt:lpstr>Презентация PowerPoint</vt:lpstr>
      <vt:lpstr>Презентация PowerPoint</vt:lpstr>
      <vt:lpstr>Презентация PowerPoint</vt:lpstr>
      <vt:lpstr>Наши берестянщики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</dc:title>
  <dc:creator>Ученик</dc:creator>
  <cp:lastModifiedBy>Ученик</cp:lastModifiedBy>
  <cp:revision>8</cp:revision>
  <dcterms:created xsi:type="dcterms:W3CDTF">2011-10-19T10:08:07Z</dcterms:created>
  <dcterms:modified xsi:type="dcterms:W3CDTF">2011-10-19T11:24:51Z</dcterms:modified>
</cp:coreProperties>
</file>