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ED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789" autoAdjust="0"/>
    <p:restoredTop sz="94660"/>
  </p:normalViewPr>
  <p:slideViewPr>
    <p:cSldViewPr>
      <p:cViewPr varScale="1">
        <p:scale>
          <a:sx n="65" d="100"/>
          <a:sy n="65" d="100"/>
        </p:scale>
        <p:origin x="-114" y="-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B3C50-2691-4AFB-A76B-83D8C6E99217}" type="datetimeFigureOut">
              <a:rPr lang="ru-RU" smtClean="0"/>
              <a:t>15.03.2011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44C15-5D64-45A5-839C-83A52747340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B3C50-2691-4AFB-A76B-83D8C6E99217}" type="datetimeFigureOut">
              <a:rPr lang="ru-RU" smtClean="0"/>
              <a:t>15.03.2011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44C15-5D64-45A5-839C-83A527473404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B3C50-2691-4AFB-A76B-83D8C6E99217}" type="datetimeFigureOut">
              <a:rPr lang="ru-RU" smtClean="0"/>
              <a:t>15.03.2011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44C15-5D64-45A5-839C-83A527473404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B3C50-2691-4AFB-A76B-83D8C6E99217}" type="datetimeFigureOut">
              <a:rPr lang="ru-RU" smtClean="0"/>
              <a:t>15.03.2011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44C15-5D64-45A5-839C-83A527473404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B3C50-2691-4AFB-A76B-83D8C6E99217}" type="datetimeFigureOut">
              <a:rPr lang="ru-RU" smtClean="0"/>
              <a:t>15.03.2011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44C15-5D64-45A5-839C-83A527473404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B3C50-2691-4AFB-A76B-83D8C6E99217}" type="datetimeFigureOut">
              <a:rPr lang="ru-RU" smtClean="0"/>
              <a:t>15.03.2011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44C15-5D64-45A5-839C-83A527473404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B3C50-2691-4AFB-A76B-83D8C6E99217}" type="datetimeFigureOut">
              <a:rPr lang="ru-RU" smtClean="0"/>
              <a:t>15.03.2011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44C15-5D64-45A5-839C-83A527473404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B3C50-2691-4AFB-A76B-83D8C6E99217}" type="datetimeFigureOut">
              <a:rPr lang="ru-RU" smtClean="0"/>
              <a:t>15.03.2011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44C15-5D64-45A5-839C-83A527473404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B3C50-2691-4AFB-A76B-83D8C6E99217}" type="datetimeFigureOut">
              <a:rPr lang="ru-RU" smtClean="0"/>
              <a:t>15.03.2011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44C15-5D64-45A5-839C-83A527473404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B3C50-2691-4AFB-A76B-83D8C6E99217}" type="datetimeFigureOut">
              <a:rPr lang="ru-RU" smtClean="0"/>
              <a:t>15.03.2011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44C15-5D64-45A5-839C-83A527473404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B3C50-2691-4AFB-A76B-83D8C6E99217}" type="datetimeFigureOut">
              <a:rPr lang="ru-RU" smtClean="0"/>
              <a:t>15.03.2011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44C15-5D64-45A5-839C-83A527473404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B3C50-2691-4AFB-A76B-83D8C6E99217}" type="datetimeFigureOut">
              <a:rPr lang="ru-RU" smtClean="0"/>
              <a:t>15.03.2011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44C15-5D64-45A5-839C-83A527473404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B3C50-2691-4AFB-A76B-83D8C6E99217}" type="datetimeFigureOut">
              <a:rPr lang="ru-RU" smtClean="0"/>
              <a:t>15.03.2011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44C15-5D64-45A5-839C-83A527473404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B3C50-2691-4AFB-A76B-83D8C6E99217}" type="datetimeFigureOut">
              <a:rPr lang="ru-RU" smtClean="0"/>
              <a:t>15.03.2011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44C15-5D64-45A5-839C-83A527473404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B3C50-2691-4AFB-A76B-83D8C6E99217}" type="datetimeFigureOut">
              <a:rPr lang="ru-RU" smtClean="0"/>
              <a:t>15.03.2011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44C15-5D64-45A5-839C-83A527473404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B3C50-2691-4AFB-A76B-83D8C6E99217}" type="datetimeFigureOut">
              <a:rPr lang="ru-RU" smtClean="0"/>
              <a:t>15.03.2011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0C744C15-5D64-45A5-839C-83A527473404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B3C50-2691-4AFB-A76B-83D8C6E99217}" type="datetimeFigureOut">
              <a:rPr lang="ru-RU" smtClean="0"/>
              <a:t>15.03.2011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44C15-5D64-45A5-839C-83A527473404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B3C50-2691-4AFB-A76B-83D8C6E99217}" type="datetimeFigureOut">
              <a:rPr lang="ru-RU" smtClean="0"/>
              <a:t>15.03.2011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44C15-5D64-45A5-839C-83A527473404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B3C50-2691-4AFB-A76B-83D8C6E99217}" type="datetimeFigureOut">
              <a:rPr lang="ru-RU" smtClean="0"/>
              <a:t>15.03.2011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44C15-5D64-45A5-839C-83A527473404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B3C50-2691-4AFB-A76B-83D8C6E99217}" type="datetimeFigureOut">
              <a:rPr lang="ru-RU" smtClean="0"/>
              <a:t>15.03.2011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44C15-5D64-45A5-839C-83A527473404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B3C50-2691-4AFB-A76B-83D8C6E99217}" type="datetimeFigureOut">
              <a:rPr lang="ru-RU" smtClean="0"/>
              <a:t>15.03.2011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44C15-5D64-45A5-839C-83A527473404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B3C50-2691-4AFB-A76B-83D8C6E99217}" type="datetimeFigureOut">
              <a:rPr lang="ru-RU" smtClean="0"/>
              <a:t>15.03.2011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44C15-5D64-45A5-839C-83A527473404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6AB3C50-2691-4AFB-A76B-83D8C6E99217}" type="datetimeFigureOut">
              <a:rPr lang="ru-RU" smtClean="0"/>
              <a:t>15.03.2011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C744C15-5D64-45A5-839C-83A527473404}" type="slidenum">
              <a:rPr lang="ru-RU" smtClean="0"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AB3C50-2691-4AFB-A76B-83D8C6E99217}" type="datetimeFigureOut">
              <a:rPr lang="ru-RU" smtClean="0"/>
              <a:t>15.03.2011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744C15-5D64-45A5-839C-83A527473404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714356"/>
            <a:ext cx="8229600" cy="1828800"/>
          </a:xfrm>
        </p:spPr>
        <p:txBody>
          <a:bodyPr/>
          <a:lstStyle/>
          <a:p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Урок русского языка во 2 классе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786" y="3429000"/>
            <a:ext cx="7415242" cy="195469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 урока</a:t>
            </a: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Упражнение в правильном написании предлогов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35dde167a1c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00232" y="571480"/>
            <a:ext cx="5362785" cy="602299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penal_bo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728" y="214290"/>
            <a:ext cx="5929354" cy="573420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ontiac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42976" y="1714488"/>
            <a:ext cx="6929486" cy="44881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dirty="0" smtClean="0">
              <a:solidFill>
                <a:schemeClr val="bg1"/>
              </a:solidFill>
            </a:endParaRPr>
          </a:p>
          <a:p>
            <a:pPr algn="ctr">
              <a:buNone/>
            </a:pPr>
            <a:endParaRPr lang="ru-RU" sz="100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</a:t>
            </a: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</a:t>
            </a: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 , Т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</a:t>
            </a: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ТРАДЬ, С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КА, </a:t>
            </a:r>
          </a:p>
          <a:p>
            <a:pPr algn="ctr">
              <a:buNone/>
            </a:pPr>
            <a:endParaRPr lang="ru-RU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БАКА, П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</a:t>
            </a: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ТУХ</a:t>
            </a: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pPr algn="ctr">
              <a:buNone/>
            </a:pPr>
            <a:endPara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endPara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З,  П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</a:t>
            </a: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НАЛ,  М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ШИНА</a:t>
            </a: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6357950" y="5715016"/>
            <a:ext cx="642942" cy="1588"/>
          </a:xfrm>
          <a:prstGeom prst="line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FF0000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800px-Canis_lupus_265b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86314" y="1571612"/>
            <a:ext cx="4357686" cy="3929090"/>
          </a:xfrm>
        </p:spPr>
      </p:pic>
      <p:pic>
        <p:nvPicPr>
          <p:cNvPr id="5" name="Рисунок 4" descr="016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00174"/>
            <a:ext cx="4429124" cy="39297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medved_uude_ru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86314" y="2071678"/>
            <a:ext cx="4357686" cy="3714776"/>
          </a:xfrm>
        </p:spPr>
      </p:pic>
      <p:pic>
        <p:nvPicPr>
          <p:cNvPr id="6" name="Рисунок 5" descr="zay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43116"/>
            <a:ext cx="4429124" cy="36385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%E2%E5%E4%F0%EE%201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214554"/>
            <a:ext cx="3214678" cy="3600441"/>
          </a:xfrm>
        </p:spPr>
      </p:pic>
      <p:pic>
        <p:nvPicPr>
          <p:cNvPr id="5" name="Рисунок 4" descr="7223-5bf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1000108"/>
            <a:ext cx="3429024" cy="4762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11971542601675001438kuba_Envelope_2.svg.hi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8794" y="1142984"/>
            <a:ext cx="5531315" cy="435771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f98c3e9a50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14876" y="2071678"/>
            <a:ext cx="3810000" cy="3810000"/>
          </a:xfrm>
        </p:spPr>
      </p:pic>
      <p:pic>
        <p:nvPicPr>
          <p:cNvPr id="5" name="Рисунок 4" descr="Chinese_vas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928670"/>
            <a:ext cx="3286148" cy="54772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857232"/>
            <a:ext cx="8229600" cy="470916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Вышел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из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дома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Сошёл 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</a:t>
            </a: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крыльца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Пошёл  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</a:t>
            </a: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дорожке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Зашёл   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</a:t>
            </a: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двор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Подошёл  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</a:t>
            </a: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воротам 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Дошёл   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</a:t>
            </a: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киоска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Вошёл   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трамвай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Отошёл  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</a:t>
            </a: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газетному киоску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516497128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1670" y="500042"/>
            <a:ext cx="5214974" cy="5286412"/>
          </a:xfrm>
        </p:spPr>
      </p:pic>
      <p:sp>
        <p:nvSpPr>
          <p:cNvPr id="7" name="Облако 6"/>
          <p:cNvSpPr/>
          <p:nvPr/>
        </p:nvSpPr>
        <p:spPr>
          <a:xfrm>
            <a:off x="0" y="214290"/>
            <a:ext cx="2071702" cy="1500198"/>
          </a:xfrm>
          <a:prstGeom prst="cloud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Облако 7"/>
          <p:cNvSpPr/>
          <p:nvPr/>
        </p:nvSpPr>
        <p:spPr>
          <a:xfrm>
            <a:off x="6429388" y="4643446"/>
            <a:ext cx="2214578" cy="1928826"/>
          </a:xfrm>
          <a:prstGeom prst="cloud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solidFill>
                  <a:schemeClr val="bg1"/>
                </a:solidFill>
              </a:rPr>
              <a:t>Лесные малыши</a:t>
            </a:r>
            <a:endParaRPr lang="ru-RU" sz="4800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3200" dirty="0" smtClean="0">
                <a:solidFill>
                  <a:schemeClr val="bg1"/>
                </a:solidFill>
              </a:rPr>
              <a:t>Лето-время лесных малышей. </a:t>
            </a:r>
            <a:r>
              <a:rPr lang="ru-RU" sz="3200" dirty="0" smtClean="0">
                <a:solidFill>
                  <a:srgbClr val="FF0000"/>
                </a:solidFill>
              </a:rPr>
              <a:t>Из</a:t>
            </a:r>
            <a:r>
              <a:rPr lang="ru-RU" sz="3200" dirty="0" smtClean="0">
                <a:solidFill>
                  <a:schemeClr val="bg1"/>
                </a:solidFill>
              </a:rPr>
              <a:t> гнёзд вылетают птицы. </a:t>
            </a:r>
            <a:r>
              <a:rPr lang="ru-RU" sz="3200" dirty="0" smtClean="0">
                <a:solidFill>
                  <a:srgbClr val="FF0000"/>
                </a:solidFill>
              </a:rPr>
              <a:t>У </a:t>
            </a:r>
            <a:r>
              <a:rPr lang="ru-RU" sz="3200" dirty="0" smtClean="0">
                <a:solidFill>
                  <a:schemeClr val="bg1"/>
                </a:solidFill>
              </a:rPr>
              <a:t> зверей растёт смена. Медвежата послушно следуют </a:t>
            </a:r>
            <a:r>
              <a:rPr lang="ru-RU" sz="3200" dirty="0" smtClean="0">
                <a:solidFill>
                  <a:srgbClr val="FF0000"/>
                </a:solidFill>
              </a:rPr>
              <a:t>за</a:t>
            </a:r>
            <a:r>
              <a:rPr lang="ru-RU" sz="3200" dirty="0" smtClean="0">
                <a:solidFill>
                  <a:schemeClr val="bg1"/>
                </a:solidFill>
              </a:rPr>
              <a:t> матерью. Лисята играют </a:t>
            </a:r>
            <a:r>
              <a:rPr lang="ru-RU" sz="3200" dirty="0" smtClean="0">
                <a:solidFill>
                  <a:srgbClr val="FF0000"/>
                </a:solidFill>
              </a:rPr>
              <a:t>около</a:t>
            </a:r>
            <a:r>
              <a:rPr lang="ru-RU" sz="3200" dirty="0" smtClean="0">
                <a:solidFill>
                  <a:schemeClr val="bg1"/>
                </a:solidFill>
              </a:rPr>
              <a:t> норы. Бельчонок  совершает </a:t>
            </a:r>
            <a:r>
              <a:rPr lang="ru-RU" sz="3200" dirty="0" smtClean="0">
                <a:solidFill>
                  <a:srgbClr val="FF0000"/>
                </a:solidFill>
              </a:rPr>
              <a:t>с </a:t>
            </a:r>
            <a:r>
              <a:rPr lang="ru-RU" sz="3200" dirty="0" smtClean="0">
                <a:solidFill>
                  <a:schemeClr val="bg1"/>
                </a:solidFill>
              </a:rPr>
              <a:t>сосны первый прыжок. Поздно ночью выходят </a:t>
            </a:r>
            <a:r>
              <a:rPr lang="ru-RU" sz="3200" dirty="0" smtClean="0">
                <a:solidFill>
                  <a:srgbClr val="FF0000"/>
                </a:solidFill>
              </a:rPr>
              <a:t>на</a:t>
            </a:r>
            <a:r>
              <a:rPr lang="ru-RU" sz="3200" dirty="0" smtClean="0">
                <a:solidFill>
                  <a:schemeClr val="bg1"/>
                </a:solidFill>
              </a:rPr>
              <a:t> охоту ежата.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57158" y="214290"/>
            <a:ext cx="7929618" cy="923330"/>
          </a:xfrm>
          <a:prstGeom prst="rect">
            <a:avLst/>
          </a:prstGeom>
          <a:noFill/>
          <a:scene3d>
            <a:camera prst="orthographicFront"/>
            <a:lightRig rig="flat" dir="tl">
              <a:rot lat="0" lon="0" rev="6600000"/>
            </a:lightRig>
          </a:scene3d>
          <a:sp3d extrusionH="76200">
            <a:extrusionClr>
              <a:srgbClr val="FFC000"/>
            </a:extrusionClr>
          </a:sp3d>
        </p:spPr>
        <p:txBody>
          <a:bodyPr wrap="square" lIns="91440" tIns="45720" rIns="91440" bIns="45720"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за урок.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" name="Рисунок 7" descr="detskie68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56" y="1714488"/>
            <a:ext cx="5000660" cy="48387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214422"/>
            <a:ext cx="8229600" cy="470916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Около ,речка ,забавный, в, полить, мороз, за, из, яма, ослик, от, для.</a:t>
            </a:r>
            <a:endParaRPr lang="ru-RU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solidFill>
                  <a:schemeClr val="bg1"/>
                </a:solidFill>
              </a:rPr>
              <a:t>Задача урока: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ru-RU" sz="3600" b="1" dirty="0" smtClean="0">
              <a:solidFill>
                <a:srgbClr val="FBED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ru-RU" sz="3600" b="1" dirty="0" smtClean="0">
                <a:solidFill>
                  <a:srgbClr val="FBED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-Правильно писать предлоги  с другими словами </a:t>
            </a:r>
          </a:p>
          <a:p>
            <a:pPr algn="ctr">
              <a:buNone/>
            </a:pPr>
            <a:endParaRPr lang="ru-RU" sz="3600" b="1" dirty="0" smtClean="0">
              <a:solidFill>
                <a:srgbClr val="FBED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ru-RU" sz="3600" b="1" dirty="0" smtClean="0">
                <a:solidFill>
                  <a:srgbClr val="FBED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-Правильно употреблять их в речи.</a:t>
            </a:r>
            <a:endParaRPr lang="ru-RU" sz="3600" b="1" dirty="0">
              <a:solidFill>
                <a:srgbClr val="FBED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499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2976" y="928670"/>
            <a:ext cx="7286676" cy="521497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tetrad_bol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00298" y="1285860"/>
            <a:ext cx="4010025" cy="42862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17335424_3081_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14546" y="642918"/>
            <a:ext cx="4786346" cy="564360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www_mobi-galery_ru_352x416_1868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7356" y="642918"/>
            <a:ext cx="4857784" cy="564357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8cb3f22861b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728" y="1500174"/>
            <a:ext cx="5857915" cy="485935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2">
      <a:dk1>
        <a:sysClr val="windowText" lastClr="000000"/>
      </a:dk1>
      <a:lt1>
        <a:sysClr val="window" lastClr="F0F2EE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09EC2"/>
      </a:hlink>
      <a:folHlink>
        <a:srgbClr val="809EC2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0F2EE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0F2EE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0F2EE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</TotalTime>
  <Words>142</Words>
  <Application>Microsoft Office PowerPoint</Application>
  <PresentationFormat>Экран (4:3)</PresentationFormat>
  <Paragraphs>27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21</vt:i4>
      </vt:variant>
    </vt:vector>
  </HeadingPairs>
  <TitlesOfParts>
    <vt:vector size="23" baseType="lpstr">
      <vt:lpstr>Апекс</vt:lpstr>
      <vt:lpstr>Тема Office</vt:lpstr>
      <vt:lpstr>Урок русского языка во 2 классе</vt:lpstr>
      <vt:lpstr>Слайд 2</vt:lpstr>
      <vt:lpstr>Слайд 3</vt:lpstr>
      <vt:lpstr>Задача урока: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Лесные малыши</vt:lpstr>
      <vt:lpstr>Слайд 21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русского языка во 2 классе</dc:title>
  <dc:creator>Admin</dc:creator>
  <cp:lastModifiedBy>Admin</cp:lastModifiedBy>
  <cp:revision>9</cp:revision>
  <dcterms:created xsi:type="dcterms:W3CDTF">2011-03-15T06:47:03Z</dcterms:created>
  <dcterms:modified xsi:type="dcterms:W3CDTF">2011-03-15T08:12:25Z</dcterms:modified>
</cp:coreProperties>
</file>