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BEF16-F777-40EF-A8F6-A334DF19D23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60869-0D36-4B27-A772-FA8497131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60869-0D36-4B27-A772-FA84971316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r>
              <a:rPr lang="ru-RU" b="1" dirty="0" smtClean="0"/>
              <a:t>Яркий миттельшпиль Ивана Ефимовича </a:t>
            </a:r>
            <a:r>
              <a:rPr lang="ru-RU" b="1" dirty="0" err="1" smtClean="0"/>
              <a:t>Кондина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500570"/>
            <a:ext cx="6400800" cy="11430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Турьев Николай Николаевич, педагог дополнительного образования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50004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МОУДОД «Центр детского творчества» 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56435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р.п.Большеречье 2011 год.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 descr="SS270BL.JPG"/>
          <p:cNvPicPr>
            <a:picLocks noChangeAspect="1"/>
          </p:cNvPicPr>
          <p:nvPr/>
        </p:nvPicPr>
        <p:blipFill>
          <a:blip r:embed="rId3"/>
          <a:srcRect t="30564" r="1254"/>
          <a:stretch>
            <a:fillRect/>
          </a:stretch>
        </p:blipFill>
        <p:spPr>
          <a:xfrm>
            <a:off x="214282" y="4270608"/>
            <a:ext cx="2286016" cy="24112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2928934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Идея проведения данного турнира </a:t>
            </a:r>
          </a:p>
          <a:p>
            <a:pPr algn="ctr"/>
            <a:r>
              <a:rPr lang="ru-RU" sz="2400" dirty="0" smtClean="0"/>
              <a:t>принадлежит семье </a:t>
            </a:r>
            <a:r>
              <a:rPr lang="ru-RU" sz="2400" dirty="0" err="1" smtClean="0"/>
              <a:t>Кондиных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7154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Актуальность и социальная значимость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Интеллектуальная игра в шахматы развивает память, логическое мышление, пространственное воображение, вырабатывает усидчивость, внимательность, целеустремленность, а также способность принимать решения в условиях неопределенности и отвечать за них, а значит, и самостоятельность. Не менее важно умение длительное время концентрироваться на одном виде деятельности (что для гиперактивных ребят выполняет еще и коррекционную функцию).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 Венесуэле провели тестирование учащихся двух школ, в одной из которых шахматы были включены в школьную программу, общий уровень знаний по всем предметам у школьников-шахматистов оказался значительно выше. Подобные эксперименты, проводившиеся в других странах, показали такой же результат.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42852"/>
            <a:ext cx="1543032" cy="642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Цели: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- формирование интереса к повышению мастерства в шахматной игре;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- выявление и поддержка талантливых шахматистов;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- развитие шахмат как одного из видов спорта в р.п.Большеречье;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- подготовка к участию в областных соревнованиях, повышение опыта игроков;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- воспитание патриотизма через положительный образ И.Е.Кондина;</a:t>
            </a:r>
          </a:p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- привлечение молодёжи к спорту, сохранению здорового образа жизни.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3357562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Задачи: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143380"/>
            <a:ext cx="8643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- распространение полной информации о проводимом турнире для привлечения игроков;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воссоздание памяти о достойном человеке, хорошем примере для современной молодёжи;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привлечение спонсоров для создания призового фонда.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Механизм реализации проекта:</a:t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7715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Организация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подготовки участников, спонсоров, создание положения турнира, рекламных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буклетов, стенгазеты.          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2 недели)                                                                    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Оформление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помещения.</a:t>
            </a:r>
          </a:p>
          <a:p>
            <a:pPr marL="457200" lvl="0" indent="-457200">
              <a:buAutoNum type="arabicPeriod" startAt="3"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Непосредственно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перед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турниром:</a:t>
            </a:r>
          </a:p>
          <a:p>
            <a:pPr marL="457200" lvl="0" indent="-45720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  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выступления организаторов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турнира,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   бывших учеников </a:t>
            </a:r>
            <a:r>
              <a:rPr lang="ru-RU" sz="2000" dirty="0" err="1" smtClean="0">
                <a:solidFill>
                  <a:schemeClr val="bg2">
                    <a:lumMod val="75000"/>
                  </a:schemeClr>
                </a:solidFill>
              </a:rPr>
              <a:t>И.Е.Кондина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4.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Проведение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игр. (9 часов)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5.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Награждение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победителей и остальных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  игроков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соответствующими призами.</a:t>
            </a:r>
          </a:p>
          <a:p>
            <a:pPr lvl="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6.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Создание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статей для местных газет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  и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интернет-изданий </a:t>
            </a:r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 о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проведённом мероприятии.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D:\foto\SDC11926.JPG"/>
          <p:cNvPicPr>
            <a:picLocks noChangeAspect="1" noChangeArrowheads="1"/>
          </p:cNvPicPr>
          <p:nvPr/>
        </p:nvPicPr>
        <p:blipFill>
          <a:blip r:embed="rId2" cstate="print"/>
          <a:srcRect l="5263" r="24211" b="9333"/>
          <a:stretch>
            <a:fillRect/>
          </a:stretch>
        </p:blipFill>
        <p:spPr bwMode="auto">
          <a:xfrm>
            <a:off x="5643570" y="3357562"/>
            <a:ext cx="3308217" cy="335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32258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Целевая группа: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шахматисты второго разряда и выше, </a:t>
            </a:r>
            <a:b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10 человек.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solidFill>
                  <a:srgbClr val="00B050"/>
                </a:solidFill>
              </a:rPr>
              <a:t>География проекта:</a:t>
            </a:r>
            <a:r>
              <a:rPr lang="ru-RU" sz="3100" dirty="0" smtClean="0">
                <a:solidFill>
                  <a:srgbClr val="00B050"/>
                </a:solidFill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р.п.Большеречье и </a:t>
            </a:r>
            <a:r>
              <a:rPr lang="ru-RU" sz="3100" dirty="0" err="1" smtClean="0">
                <a:solidFill>
                  <a:schemeClr val="bg2">
                    <a:lumMod val="75000"/>
                  </a:schemeClr>
                </a:solidFill>
              </a:rPr>
              <a:t>Большереченский</a:t>
            </a: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</a:rPr>
              <a:t> район.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8" name="Picture 4" descr="D:\foto\SDC11943.JPG"/>
          <p:cNvPicPr>
            <a:picLocks noChangeAspect="1" noChangeArrowheads="1"/>
          </p:cNvPicPr>
          <p:nvPr/>
        </p:nvPicPr>
        <p:blipFill>
          <a:blip r:embed="rId2" cstate="print"/>
          <a:srcRect l="11320" t="6557" r="21896" b="18033"/>
          <a:stretch>
            <a:fillRect/>
          </a:stretch>
        </p:blipFill>
        <p:spPr bwMode="auto">
          <a:xfrm>
            <a:off x="4714876" y="2500306"/>
            <a:ext cx="421484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foto\SDC11934.JPG"/>
          <p:cNvPicPr>
            <a:picLocks noChangeAspect="1" noChangeArrowheads="1"/>
          </p:cNvPicPr>
          <p:nvPr/>
        </p:nvPicPr>
        <p:blipFill>
          <a:blip r:embed="rId3" cstate="print"/>
          <a:srcRect t="16656" r="285"/>
          <a:stretch>
            <a:fillRect/>
          </a:stretch>
        </p:blipFill>
        <p:spPr bwMode="auto">
          <a:xfrm>
            <a:off x="142844" y="3643314"/>
            <a:ext cx="478631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48577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>- договор со спонсорами об их участии в создании призового фонда. В результате призовой фонд составил 10 тыс. рублей.</a:t>
            </a:r>
            <a:b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>- создание брошюр о турнире, стенгазеты, положения, подача объявления в местную газету. Некоторые шахматисты узнали о турнире через газету и обратились к организатору.</a:t>
            </a:r>
            <a:b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>- Проведение турнира по шахматам. Это была интересная встреча опытных шахматистов, показавших увлекательную игру.</a:t>
            </a: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71435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Стратегия реализации проекта: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8576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Результат: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Участники почтили память </a:t>
            </a:r>
            <a:r>
              <a:rPr lang="ru-RU" sz="2800" dirty="0" err="1" smtClean="0">
                <a:solidFill>
                  <a:schemeClr val="bg2">
                    <a:lumMod val="75000"/>
                  </a:schemeClr>
                </a:solidFill>
              </a:rPr>
              <a:t>И.Е.Кондина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. Игроки показали хорошую и содержательную игру, получив мотивацию к дальнейшему изучению шахмат. Шахматы получили новый импульс для своего развития в р.п.Большеречья и для большего охвата детей, молодежи и взрослых.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D:\foto\SDC11927.JPG"/>
          <p:cNvPicPr>
            <a:picLocks noChangeAspect="1" noChangeArrowheads="1"/>
          </p:cNvPicPr>
          <p:nvPr/>
        </p:nvPicPr>
        <p:blipFill>
          <a:blip r:embed="rId2" cstate="print"/>
          <a:srcRect l="6944" t="12600"/>
          <a:stretch>
            <a:fillRect/>
          </a:stretch>
        </p:blipFill>
        <p:spPr bwMode="auto">
          <a:xfrm>
            <a:off x="2000232" y="3500438"/>
            <a:ext cx="478634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34290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Эффекты и риски: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В проведении турнира по шахматам, посвященного первому тренеру по шахматам, замечательному человеку можно выделить два основных эффекта: повышается интерес к шахматам и появляется ориентир для правильного поведения на примере достойного человека. К рискам можно отнести возможное отсутствие спонсоров, а также помещения для проведения турнира.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D:\foto\SDC1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714752"/>
            <a:ext cx="450059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323</Words>
  <PresentationFormat>Экран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Яркий миттельшпиль Ивана Ефимовича Кондина</vt:lpstr>
      <vt:lpstr>Актуальность и социальная значимость</vt:lpstr>
      <vt:lpstr>Цели:</vt:lpstr>
      <vt:lpstr>Механизм реализации проекта: </vt:lpstr>
      <vt:lpstr>Целевая группа:  шахматисты второго разряда и выше,  10 человек. География проекта:  р.п.Большеречье и Большереченский район.   </vt:lpstr>
      <vt:lpstr> - договор со спонсорами об их участии в создании призового фонда. В результате призовой фонд составил 10 тыс. рублей. - создание брошюр о турнире, стенгазеты, положения, подача объявления в местную газету. Некоторые шахматисты узнали о турнире через газету и обратились к организатору. - Проведение турнира по шахматам. Это была интересная встреча опытных шахматистов, показавших увлекательную игру. </vt:lpstr>
      <vt:lpstr>Результат: Участники почтили память И.Е.Кондина. Игроки показали хорошую и содержательную игру, получив мотивацию к дальнейшему изучению шахмат. Шахматы получили новый импульс для своего развития в р.п.Большеречья и для большего охвата детей, молодежи и взрослых. </vt:lpstr>
      <vt:lpstr>Эффекты и риски: В проведении турнира по шахматам, посвященного первому тренеру по шахматам, замечательному человеку можно выделить два основных эффекта: повышается интерес к шахматам и появляется ориентир для правильного поведения на примере достойного человека. К рискам можно отнести возможное отсутствие спонсоров, а также помещения для проведения турнира.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Яркий миттельшпиль Ивана Ефимовича Кондина</dc:title>
  <cp:lastModifiedBy>Турьевы</cp:lastModifiedBy>
  <cp:revision>25</cp:revision>
  <dcterms:modified xsi:type="dcterms:W3CDTF">2011-02-09T16:21:12Z</dcterms:modified>
</cp:coreProperties>
</file>