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ikt.oblcit.ru/96/ZelenzovaVA/index.files/image0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4699" y="2214554"/>
            <a:ext cx="4609301" cy="464344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3571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ГБОУ лицей № 214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6000768"/>
            <a:ext cx="764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Учитель математики </a:t>
            </a:r>
            <a:r>
              <a:rPr lang="ru-RU" sz="2400" b="1" dirty="0" err="1" smtClean="0">
                <a:solidFill>
                  <a:srgbClr val="FF0000"/>
                </a:solidFill>
              </a:rPr>
              <a:t>Ахметулова</a:t>
            </a:r>
            <a:r>
              <a:rPr lang="ru-RU" sz="2400" b="1" dirty="0" smtClean="0">
                <a:solidFill>
                  <a:srgbClr val="FF0000"/>
                </a:solidFill>
              </a:rPr>
              <a:t> Надежда Григорьевна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1571612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Признаки параллельных прямых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&amp;kcy;&amp;acy;&amp;rcy;&amp;tcy;&amp;icy;&amp;ncy;&amp;kcy;&amp;icy; &amp;dcy;&amp;lcy;&amp;yacy; &amp;pcy;&amp;rcy;&amp;iecy;&amp;zcy;&amp;iecy;&amp;ncy;&amp;tcy;&amp;acy;&amp;tscy;&amp;icy;&amp;jcy; &amp;pcy;&amp;ocy; &amp;mcy;&amp;acy;&amp;tcy;&amp;iecy;&amp;mcy;&amp;acy;&amp;tcy;&amp;icy;&amp;k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527"/>
            <a:ext cx="9144000" cy="6871527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4357686" y="1571612"/>
            <a:ext cx="4572032" cy="714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357686" y="2714620"/>
            <a:ext cx="4572032" cy="714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750595" y="1107265"/>
            <a:ext cx="3286148" cy="207170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57224" y="500042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Виды углов: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121442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Накрест лежащие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1857364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Соответственные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58" y="2500306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Односторонние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6715140" y="1285860"/>
            <a:ext cx="357190" cy="27145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000760" y="2500306"/>
            <a:ext cx="357190" cy="27145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00034" y="4214818"/>
            <a:ext cx="321471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0034" y="5072074"/>
            <a:ext cx="321471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678629" y="3607595"/>
            <a:ext cx="2357454" cy="15716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429256" y="5072074"/>
            <a:ext cx="321471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357818" y="4143380"/>
            <a:ext cx="321471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750727" y="3607595"/>
            <a:ext cx="2357454" cy="15716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Равнобедренный треугольник 25"/>
          <p:cNvSpPr/>
          <p:nvPr/>
        </p:nvSpPr>
        <p:spPr>
          <a:xfrm rot="3550118">
            <a:off x="1601089" y="4159133"/>
            <a:ext cx="357190" cy="27145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1428728" y="4786322"/>
            <a:ext cx="357190" cy="27145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500826" y="4786322"/>
            <a:ext cx="357190" cy="27145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6858016" y="4071942"/>
            <a:ext cx="752323" cy="322182"/>
          </a:xfrm>
          <a:custGeom>
            <a:avLst/>
            <a:gdLst>
              <a:gd name="connsiteX0" fmla="*/ 60476 w 752323"/>
              <a:gd name="connsiteY0" fmla="*/ 336247 h 418495"/>
              <a:gd name="connsiteX1" fmla="*/ 263676 w 752323"/>
              <a:gd name="connsiteY1" fmla="*/ 45962 h 418495"/>
              <a:gd name="connsiteX2" fmla="*/ 728133 w 752323"/>
              <a:gd name="connsiteY2" fmla="*/ 60476 h 418495"/>
              <a:gd name="connsiteX3" fmla="*/ 118533 w 752323"/>
              <a:gd name="connsiteY3" fmla="*/ 365276 h 418495"/>
              <a:gd name="connsiteX4" fmla="*/ 16933 w 752323"/>
              <a:gd name="connsiteY4" fmla="*/ 379790 h 41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2323" h="418495">
                <a:moveTo>
                  <a:pt x="60476" y="336247"/>
                </a:moveTo>
                <a:cubicBezTo>
                  <a:pt x="106438" y="214085"/>
                  <a:pt x="152400" y="91924"/>
                  <a:pt x="263676" y="45962"/>
                </a:cubicBezTo>
                <a:cubicBezTo>
                  <a:pt x="374952" y="0"/>
                  <a:pt x="752323" y="7257"/>
                  <a:pt x="728133" y="60476"/>
                </a:cubicBezTo>
                <a:cubicBezTo>
                  <a:pt x="703943" y="113695"/>
                  <a:pt x="237066" y="312057"/>
                  <a:pt x="118533" y="365276"/>
                </a:cubicBezTo>
                <a:cubicBezTo>
                  <a:pt x="0" y="418495"/>
                  <a:pt x="8466" y="399142"/>
                  <a:pt x="16933" y="379790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&amp;kcy;&amp;acy;&amp;rcy;&amp;tcy;&amp;icy;&amp;ncy;&amp;kcy;&amp;icy; &amp;dcy;&amp;lcy;&amp;yacy; &amp;pcy;&amp;rcy;&amp;iecy;&amp;zcy;&amp;iecy;&amp;ncy;&amp;tcy;&amp;acy;&amp;tscy;&amp;icy;&amp;jcy; &amp;pcy;&amp;ocy; &amp;mcy;&amp;acy;&amp;tcy;&amp;iecy;&amp;mcy;&amp;acy;&amp;tcy;&amp;icy;&amp;k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7198"/>
            <a:ext cx="9175501" cy="6895198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1643042" y="285728"/>
            <a:ext cx="4786346" cy="13573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857356" y="2357430"/>
            <a:ext cx="5929354" cy="7143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00298" y="428604"/>
            <a:ext cx="3857652" cy="33575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00166" y="1000108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a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28794" y="2285992"/>
            <a:ext cx="4876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b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1029264" flipV="1">
            <a:off x="5382928" y="3086788"/>
            <a:ext cx="475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786" y="3857628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НАЗОВИТЕ НАКРЕСТ ЛЕЖАЩИЕ, СООТВЕТСТВЕННЫЕ, ОДНОСТОРОННИЕ УГЛЫ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14612" y="85723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228599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2066" y="22859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71802" y="114298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14678" y="71435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43306" y="100010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72132" y="278605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857752" y="27146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&amp;kcy;&amp;acy;&amp;rcy;&amp;tcy;&amp;icy;&amp;ncy;&amp;kcy;&amp;icy; &amp;dcy;&amp;lcy;&amp;yacy; &amp;pcy;&amp;rcy;&amp;iecy;&amp;zcy;&amp;iecy;&amp;ncy;&amp;tcy;&amp;acy;&amp;tscy;&amp;icy;&amp;jcy; &amp;pcy;&amp;ocy; &amp;mcy;&amp;acy;&amp;tcy;&amp;iecy;&amp;mcy;&amp;acy;&amp;tcy;&amp;icy;&amp;k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501" y="-37198"/>
            <a:ext cx="9175501" cy="6895198"/>
          </a:xfrm>
          <a:prstGeom prst="rect">
            <a:avLst/>
          </a:prstGeom>
          <a:noFill/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1714480" y="714356"/>
            <a:ext cx="4786346" cy="13573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857356" y="2571744"/>
            <a:ext cx="5929354" cy="7143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1964513" y="821513"/>
            <a:ext cx="3500462" cy="24288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15074" y="71435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2330" y="31432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328612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228599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6429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4286256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БУДУТ ЛИ ПРЯМЫЕ </a:t>
            </a:r>
            <a:r>
              <a:rPr lang="en-US" sz="3200" b="1" dirty="0" smtClean="0"/>
              <a:t> m </a:t>
            </a:r>
            <a:r>
              <a:rPr lang="ru-RU" sz="3200" b="1" dirty="0" smtClean="0"/>
              <a:t>и </a:t>
            </a:r>
            <a:r>
              <a:rPr lang="en-US" sz="3200" b="1" dirty="0" smtClean="0"/>
              <a:t>n</a:t>
            </a:r>
            <a:r>
              <a:rPr lang="ru-RU" sz="3200" b="1" dirty="0" smtClean="0"/>
              <a:t> ПАРАЛЛЕЛЬНЫ?</a:t>
            </a:r>
            <a:endParaRPr lang="ru-RU" sz="32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285992"/>
            <a:ext cx="1857375" cy="63817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1571612"/>
            <a:ext cx="1857375" cy="638175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&amp;kcy;&amp;acy;&amp;rcy;&amp;tcy;&amp;icy;&amp;ncy;&amp;kcy;&amp;icy; &amp;dcy;&amp;lcy;&amp;yacy; &amp;pcy;&amp;rcy;&amp;iecy;&amp;zcy;&amp;iecy;&amp;ncy;&amp;tcy;&amp;acy;&amp;tscy;&amp;icy;&amp;jcy; &amp;pcy;&amp;ocy; &amp;mcy;&amp;acy;&amp;tcy;&amp;iecy;&amp;mcy;&amp;acy;&amp;tcy;&amp;icy;&amp;k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7198"/>
            <a:ext cx="9175501" cy="6895198"/>
          </a:xfrm>
          <a:prstGeom prst="rect">
            <a:avLst/>
          </a:prstGeom>
          <a:noFill/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857224" y="2714620"/>
            <a:ext cx="5929354" cy="714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357290" y="928670"/>
            <a:ext cx="5786478" cy="9286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071670" y="500042"/>
            <a:ext cx="3786214" cy="35004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71604" y="4286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662" y="271462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72132" y="35716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4429132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Докажите, что прямые </a:t>
            </a:r>
            <a:r>
              <a:rPr lang="en-US" sz="3200" b="1" dirty="0" smtClean="0"/>
              <a:t>a</a:t>
            </a:r>
            <a:r>
              <a:rPr lang="ru-RU" sz="3200" b="1" dirty="0" smtClean="0"/>
              <a:t> и с параллельны.</a:t>
            </a:r>
            <a:endParaRPr lang="ru-RU" sz="3200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428736"/>
            <a:ext cx="685800" cy="63817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143116"/>
            <a:ext cx="962025" cy="63817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3-tub-ru.yandex.net/i?id=476751261-0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64</Words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2013-03-19T10:40:02Z</dcterms:modified>
</cp:coreProperties>
</file>