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E190-9321-45A7-98A7-7F4B31501EF5}" type="datetimeFigureOut">
              <a:rPr lang="ru-RU" smtClean="0"/>
              <a:t>10.03.2012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2E8B-F0EC-43E4-9A62-2E5932565F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E190-9321-45A7-98A7-7F4B31501EF5}" type="datetimeFigureOut">
              <a:rPr lang="ru-RU" smtClean="0"/>
              <a:t>10.03.2012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2E8B-F0EC-43E4-9A62-2E5932565F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E190-9321-45A7-98A7-7F4B31501EF5}" type="datetimeFigureOut">
              <a:rPr lang="ru-RU" smtClean="0"/>
              <a:t>10.03.2012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2E8B-F0EC-43E4-9A62-2E5932565F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E190-9321-45A7-98A7-7F4B31501EF5}" type="datetimeFigureOut">
              <a:rPr lang="ru-RU" smtClean="0"/>
              <a:t>10.03.2012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2E8B-F0EC-43E4-9A62-2E5932565F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E190-9321-45A7-98A7-7F4B31501EF5}" type="datetimeFigureOut">
              <a:rPr lang="ru-RU" smtClean="0"/>
              <a:t>10.03.2012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2E8B-F0EC-43E4-9A62-2E5932565F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E190-9321-45A7-98A7-7F4B31501EF5}" type="datetimeFigureOut">
              <a:rPr lang="ru-RU" smtClean="0"/>
              <a:t>10.03.2012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2E8B-F0EC-43E4-9A62-2E5932565F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E190-9321-45A7-98A7-7F4B31501EF5}" type="datetimeFigureOut">
              <a:rPr lang="ru-RU" smtClean="0"/>
              <a:t>10.03.2012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2E8B-F0EC-43E4-9A62-2E5932565F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E190-9321-45A7-98A7-7F4B31501EF5}" type="datetimeFigureOut">
              <a:rPr lang="ru-RU" smtClean="0"/>
              <a:t>10.03.2012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2E8B-F0EC-43E4-9A62-2E5932565F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E190-9321-45A7-98A7-7F4B31501EF5}" type="datetimeFigureOut">
              <a:rPr lang="ru-RU" smtClean="0"/>
              <a:t>10.03.2012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2E8B-F0EC-43E4-9A62-2E5932565F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E190-9321-45A7-98A7-7F4B31501EF5}" type="datetimeFigureOut">
              <a:rPr lang="ru-RU" smtClean="0"/>
              <a:t>10.03.2012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2E8B-F0EC-43E4-9A62-2E5932565F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E190-9321-45A7-98A7-7F4B31501EF5}" type="datetimeFigureOut">
              <a:rPr lang="ru-RU" smtClean="0"/>
              <a:t>10.03.2012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2E8B-F0EC-43E4-9A62-2E5932565F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2E190-9321-45A7-98A7-7F4B31501EF5}" type="datetimeFigureOut">
              <a:rPr lang="ru-RU" smtClean="0"/>
              <a:t>10.03.2012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E2E8B-F0EC-43E4-9A62-2E5932565F9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jpeg"/><Relationship Id="rId7" Type="http://schemas.openxmlformats.org/officeDocument/2006/relationships/image" Target="../media/image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3.jpeg"/><Relationship Id="rId4" Type="http://schemas.openxmlformats.org/officeDocument/2006/relationships/image" Target="../media/image15.jpe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27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2691730"/>
          </a:xfrm>
        </p:spPr>
        <p:txBody>
          <a:bodyPr>
            <a:normAutofit fontScale="90000"/>
          </a:bodyPr>
          <a:lstStyle/>
          <a:p>
            <a:r>
              <a:rPr lang="ru-RU" sz="7200" b="1" dirty="0" smtClean="0">
                <a:solidFill>
                  <a:srgbClr val="FFFF00"/>
                </a:solidFill>
                <a:latin typeface="Comic Sans MS" pitchFamily="66" charset="0"/>
              </a:rPr>
              <a:t>ОТГАДАЙ КЛИЧКИ ЖИВОТНЫХ</a:t>
            </a:r>
            <a:endParaRPr lang="ru-RU" sz="72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1201688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Comic Sans MS" pitchFamily="66" charset="0"/>
              </a:rPr>
              <a:t>Русский язык. 1 класс.</a:t>
            </a:r>
          </a:p>
          <a:p>
            <a:r>
              <a:rPr lang="ru-RU" b="1" dirty="0" smtClean="0">
                <a:solidFill>
                  <a:srgbClr val="FFFF00"/>
                </a:solidFill>
                <a:latin typeface="Comic Sans MS" pitchFamily="66" charset="0"/>
              </a:rPr>
              <a:t>Тема: «Имена собственные»</a:t>
            </a:r>
            <a:endParaRPr lang="ru-RU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  <a:latin typeface="Comic Sans MS" pitchFamily="66" charset="0"/>
              </a:rPr>
              <a:t>Записывай только первые буквы нарисованных на картинках предметов, и ты легко угадаешь клички домашних животных</a:t>
            </a:r>
            <a:endParaRPr lang="ru-RU" sz="5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6890_627223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188640"/>
            <a:ext cx="3278138" cy="31615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19872" y="1844824"/>
            <a:ext cx="792088" cy="1569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9600" b="1" dirty="0">
                <a:solidFill>
                  <a:srgbClr val="FFFF00"/>
                </a:solidFill>
                <a:latin typeface="Comic Sans MS" pitchFamily="66" charset="0"/>
              </a:rPr>
              <a:t>?</a:t>
            </a:r>
          </a:p>
        </p:txBody>
      </p:sp>
      <p:pic>
        <p:nvPicPr>
          <p:cNvPr id="6" name="Рисунок 5" descr="0001-001-Skazka-Teremo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32656"/>
            <a:ext cx="2123727" cy="1592795"/>
          </a:xfrm>
          <a:prstGeom prst="rect">
            <a:avLst/>
          </a:prstGeom>
        </p:spPr>
      </p:pic>
      <p:pic>
        <p:nvPicPr>
          <p:cNvPr id="7" name="Рисунок 6" descr="581395-fa1561534eb262b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420888"/>
            <a:ext cx="2007900" cy="1455728"/>
          </a:xfrm>
          <a:prstGeom prst="rect">
            <a:avLst/>
          </a:prstGeom>
        </p:spPr>
      </p:pic>
      <p:pic>
        <p:nvPicPr>
          <p:cNvPr id="8" name="Рисунок 7" descr="100087058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5616" y="4365104"/>
            <a:ext cx="1905000" cy="1905000"/>
          </a:xfrm>
          <a:prstGeom prst="rect">
            <a:avLst/>
          </a:prstGeom>
        </p:spPr>
      </p:pic>
      <p:pic>
        <p:nvPicPr>
          <p:cNvPr id="9" name="Рисунок 8" descr="7245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07904" y="4005064"/>
            <a:ext cx="1583060" cy="2328029"/>
          </a:xfrm>
          <a:prstGeom prst="rect">
            <a:avLst/>
          </a:prstGeom>
        </p:spPr>
      </p:pic>
      <p:pic>
        <p:nvPicPr>
          <p:cNvPr id="10" name="Рисунок 9" descr="shop_items_catalog_image4687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84168" y="4293096"/>
            <a:ext cx="2353444" cy="1765083"/>
          </a:xfrm>
          <a:prstGeom prst="rect">
            <a:avLst/>
          </a:prstGeom>
        </p:spPr>
      </p:pic>
      <p:pic>
        <p:nvPicPr>
          <p:cNvPr id="11" name="Рисунок 10" descr="581395-fa1561534eb262b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30008" y="1700808"/>
            <a:ext cx="2213992" cy="1605144"/>
          </a:xfrm>
          <a:prstGeom prst="rect">
            <a:avLst/>
          </a:prstGeom>
        </p:spPr>
      </p:pic>
      <p:cxnSp>
        <p:nvCxnSpPr>
          <p:cNvPr id="13" name="Прямая со стрелкой 12"/>
          <p:cNvCxnSpPr/>
          <p:nvPr/>
        </p:nvCxnSpPr>
        <p:spPr>
          <a:xfrm>
            <a:off x="1331640" y="1988840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1763688" y="393305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275856" y="4941168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580112" y="5013176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7452320" y="357301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9ed77a4caec3c7b232c017973a7a8c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260648"/>
            <a:ext cx="3220827" cy="40321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03848" y="332656"/>
            <a:ext cx="707245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FFFF00"/>
                </a:solidFill>
                <a:latin typeface="Comic Sans MS" pitchFamily="66" charset="0"/>
              </a:rPr>
              <a:t>?</a:t>
            </a:r>
            <a:endParaRPr lang="ru-RU" sz="72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00084488_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04664"/>
            <a:ext cx="1849388" cy="1849388"/>
          </a:xfrm>
          <a:prstGeom prst="rect">
            <a:avLst/>
          </a:prstGeom>
        </p:spPr>
      </p:pic>
      <p:pic>
        <p:nvPicPr>
          <p:cNvPr id="6" name="Рисунок 5" descr="0_70c62_7d8e579b_X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852936"/>
            <a:ext cx="2197621" cy="1699983"/>
          </a:xfrm>
          <a:prstGeom prst="rect">
            <a:avLst/>
          </a:prstGeom>
        </p:spPr>
      </p:pic>
      <p:pic>
        <p:nvPicPr>
          <p:cNvPr id="7" name="Рисунок 6" descr="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5085184"/>
            <a:ext cx="1656184" cy="1656184"/>
          </a:xfrm>
          <a:prstGeom prst="rect">
            <a:avLst/>
          </a:prstGeom>
        </p:spPr>
      </p:pic>
      <p:pic>
        <p:nvPicPr>
          <p:cNvPr id="8" name="Рисунок 7" descr="7245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67944" y="4509120"/>
            <a:ext cx="1511052" cy="2222135"/>
          </a:xfrm>
          <a:prstGeom prst="rect">
            <a:avLst/>
          </a:prstGeom>
        </p:spPr>
      </p:pic>
      <p:pic>
        <p:nvPicPr>
          <p:cNvPr id="9" name="Рисунок 8" descr="igolka-s-nitkoi-0001113539-preview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60232" y="4581128"/>
            <a:ext cx="1431529" cy="1944216"/>
          </a:xfrm>
          <a:prstGeom prst="rect">
            <a:avLst/>
          </a:prstGeom>
        </p:spPr>
      </p:pic>
      <p:pic>
        <p:nvPicPr>
          <p:cNvPr id="10" name="Рисунок 9" descr="6441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32240" y="1196752"/>
            <a:ext cx="2046112" cy="2675685"/>
          </a:xfrm>
          <a:prstGeom prst="rect">
            <a:avLst/>
          </a:prstGeom>
        </p:spPr>
      </p:pic>
      <p:cxnSp>
        <p:nvCxnSpPr>
          <p:cNvPr id="11" name="Прямая со стрелкой 10"/>
          <p:cNvCxnSpPr/>
          <p:nvPr/>
        </p:nvCxnSpPr>
        <p:spPr>
          <a:xfrm>
            <a:off x="1403648" y="2348880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1835696" y="4581128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2987824" y="5517232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940152" y="5373216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7524328" y="3933056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b2facebc7f23296d2e6b7b4ef28ed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2829008" cy="3514295"/>
          </a:xfrm>
          <a:prstGeom prst="rect">
            <a:avLst/>
          </a:prstGeom>
        </p:spPr>
      </p:pic>
      <p:pic>
        <p:nvPicPr>
          <p:cNvPr id="3" name="Рисунок 2" descr="00084488_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581128"/>
            <a:ext cx="1800200" cy="1800200"/>
          </a:xfrm>
          <a:prstGeom prst="rect">
            <a:avLst/>
          </a:prstGeom>
        </p:spPr>
      </p:pic>
      <p:pic>
        <p:nvPicPr>
          <p:cNvPr id="4" name="Рисунок 3" descr="pineapp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437112"/>
            <a:ext cx="1440160" cy="2222856"/>
          </a:xfrm>
          <a:prstGeom prst="rect">
            <a:avLst/>
          </a:prstGeom>
        </p:spPr>
      </p:pic>
      <p:pic>
        <p:nvPicPr>
          <p:cNvPr id="5" name="Рисунок 4" descr="581395-fa1561534eb262b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07904" y="2420888"/>
            <a:ext cx="1997968" cy="1448527"/>
          </a:xfrm>
          <a:prstGeom prst="rect">
            <a:avLst/>
          </a:prstGeom>
        </p:spPr>
      </p:pic>
      <p:pic>
        <p:nvPicPr>
          <p:cNvPr id="6" name="Рисунок 5" descr="lenter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188640"/>
            <a:ext cx="1850435" cy="1805757"/>
          </a:xfrm>
          <a:prstGeom prst="rect">
            <a:avLst/>
          </a:prstGeom>
        </p:spPr>
      </p:pic>
      <p:pic>
        <p:nvPicPr>
          <p:cNvPr id="7" name="Рисунок 6" descr="0_70c62_7d8e579b_X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64288" y="188640"/>
            <a:ext cx="1765572" cy="1365769"/>
          </a:xfrm>
          <a:prstGeom prst="rect">
            <a:avLst/>
          </a:prstGeom>
        </p:spPr>
      </p:pic>
      <p:pic>
        <p:nvPicPr>
          <p:cNvPr id="8" name="Рисунок 7" descr="w63_02b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76256" y="2060848"/>
            <a:ext cx="1993404" cy="1993404"/>
          </a:xfrm>
          <a:prstGeom prst="rect">
            <a:avLst/>
          </a:prstGeom>
        </p:spPr>
      </p:pic>
      <p:pic>
        <p:nvPicPr>
          <p:cNvPr id="9" name="Рисунок 8" descr="prdm_mg38265-012-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32240" y="4581128"/>
            <a:ext cx="1686428" cy="21628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55776" y="476672"/>
            <a:ext cx="504056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  <a:latin typeface="Comic Sans MS" pitchFamily="66" charset="0"/>
              </a:rPr>
              <a:t>?</a:t>
            </a:r>
            <a:endParaRPr lang="ru-RU" sz="5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2627784" y="5373216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4572000" y="3861048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5076056" y="5157192"/>
            <a:ext cx="158417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5796136" y="2132856"/>
            <a:ext cx="216024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6588224" y="908720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7884368" y="1628800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7812360" y="4149080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294183-oenf-noen-n---noe--n--n---n--n---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332656"/>
            <a:ext cx="3248372" cy="2436279"/>
          </a:xfrm>
          <a:prstGeom prst="rect">
            <a:avLst/>
          </a:prstGeom>
        </p:spPr>
      </p:pic>
      <p:pic>
        <p:nvPicPr>
          <p:cNvPr id="3" name="Рисунок 2" descr="store_apendix_big11318_76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1541537" cy="1396821"/>
          </a:xfrm>
          <a:prstGeom prst="rect">
            <a:avLst/>
          </a:prstGeom>
        </p:spPr>
      </p:pic>
      <p:pic>
        <p:nvPicPr>
          <p:cNvPr id="4" name="Рисунок 3" descr="0_70c62_7d8e579b_X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2060848"/>
            <a:ext cx="1768652" cy="1368152"/>
          </a:xfrm>
          <a:prstGeom prst="rect">
            <a:avLst/>
          </a:prstGeom>
        </p:spPr>
      </p:pic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3933056"/>
            <a:ext cx="1428750" cy="1428750"/>
          </a:xfrm>
          <a:prstGeom prst="rect">
            <a:avLst/>
          </a:prstGeom>
        </p:spPr>
      </p:pic>
      <p:pic>
        <p:nvPicPr>
          <p:cNvPr id="6" name="Рисунок 5" descr="ежик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51720" y="4149080"/>
            <a:ext cx="2420888" cy="2420888"/>
          </a:xfrm>
          <a:prstGeom prst="rect">
            <a:avLst/>
          </a:prstGeom>
        </p:spPr>
      </p:pic>
      <p:pic>
        <p:nvPicPr>
          <p:cNvPr id="7" name="Рисунок 6" descr="4466020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76056" y="4221088"/>
            <a:ext cx="2069976" cy="2013914"/>
          </a:xfrm>
          <a:prstGeom prst="rect">
            <a:avLst/>
          </a:prstGeom>
        </p:spPr>
      </p:pic>
      <p:pic>
        <p:nvPicPr>
          <p:cNvPr id="8" name="Рисунок 7" descr="prdm_mg38265-012-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24328" y="3068960"/>
            <a:ext cx="1455812" cy="1867058"/>
          </a:xfrm>
          <a:prstGeom prst="rect">
            <a:avLst/>
          </a:prstGeom>
        </p:spPr>
      </p:pic>
      <p:pic>
        <p:nvPicPr>
          <p:cNvPr id="9" name="Рисунок 8" descr="pineappl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36296" y="260648"/>
            <a:ext cx="1440160" cy="21602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92080" y="548680"/>
            <a:ext cx="648072" cy="76944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latin typeface="Comic Sans MS" pitchFamily="66" charset="0"/>
              </a:rPr>
              <a:t>?</a:t>
            </a:r>
            <a:endParaRPr lang="ru-RU" sz="4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1907704" y="1412776"/>
            <a:ext cx="216024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899592" y="3501008"/>
            <a:ext cx="288032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1115616" y="5517232"/>
            <a:ext cx="648072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499992" y="6165304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7236296" y="5085184"/>
            <a:ext cx="576064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7884368" y="2420888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appy-chick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2386196" cy="2232248"/>
          </a:xfrm>
          <a:prstGeom prst="rect">
            <a:avLst/>
          </a:prstGeom>
        </p:spPr>
      </p:pic>
      <p:pic>
        <p:nvPicPr>
          <p:cNvPr id="3" name="Рисунок 2" descr="001D4C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780928"/>
            <a:ext cx="1440160" cy="1440160"/>
          </a:xfrm>
          <a:prstGeom prst="rect">
            <a:avLst/>
          </a:prstGeom>
        </p:spPr>
      </p:pic>
      <p:pic>
        <p:nvPicPr>
          <p:cNvPr id="4" name="Рисунок 3" descr="506fdb8e6f45d11251b83763ab4a6a6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581128"/>
            <a:ext cx="1895872" cy="1421904"/>
          </a:xfrm>
          <a:prstGeom prst="rect">
            <a:avLst/>
          </a:prstGeom>
        </p:spPr>
      </p:pic>
      <p:pic>
        <p:nvPicPr>
          <p:cNvPr id="5" name="Рисунок 4" descr="001D4C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4581128"/>
            <a:ext cx="1567061" cy="1567061"/>
          </a:xfrm>
          <a:prstGeom prst="rect">
            <a:avLst/>
          </a:prstGeom>
        </p:spPr>
      </p:pic>
      <p:pic>
        <p:nvPicPr>
          <p:cNvPr id="6" name="Рисунок 5" descr="f077c0f3d99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5856" y="2132856"/>
            <a:ext cx="1845513" cy="1895872"/>
          </a:xfrm>
          <a:prstGeom prst="rect">
            <a:avLst/>
          </a:prstGeom>
        </p:spPr>
      </p:pic>
      <p:pic>
        <p:nvPicPr>
          <p:cNvPr id="7" name="Рисунок 6" descr="watermelon-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56408" y="332656"/>
            <a:ext cx="1959981" cy="1656184"/>
          </a:xfrm>
          <a:prstGeom prst="rect">
            <a:avLst/>
          </a:prstGeom>
        </p:spPr>
      </p:pic>
      <p:pic>
        <p:nvPicPr>
          <p:cNvPr id="8" name="Рисунок 7" descr="12613290787955424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60232" y="2348880"/>
            <a:ext cx="2130495" cy="1333004"/>
          </a:xfrm>
          <a:prstGeom prst="rect">
            <a:avLst/>
          </a:prstGeom>
        </p:spPr>
      </p:pic>
      <p:pic>
        <p:nvPicPr>
          <p:cNvPr id="9" name="Рисунок 8" descr="10294183-oenf-noen-n---noe--n--n---n--n---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12160" y="3933056"/>
            <a:ext cx="1600200" cy="1200150"/>
          </a:xfrm>
          <a:prstGeom prst="rect">
            <a:avLst/>
          </a:prstGeom>
        </p:spPr>
      </p:pic>
      <p:pic>
        <p:nvPicPr>
          <p:cNvPr id="12" name="Рисунок 11" descr="pineappl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84368" y="4783482"/>
            <a:ext cx="936104" cy="1729757"/>
          </a:xfrm>
          <a:prstGeom prst="rect">
            <a:avLst/>
          </a:prstGeom>
        </p:spPr>
      </p:pic>
      <p:cxnSp>
        <p:nvCxnSpPr>
          <p:cNvPr id="13" name="Прямая со стрелкой 12"/>
          <p:cNvCxnSpPr/>
          <p:nvPr/>
        </p:nvCxnSpPr>
        <p:spPr>
          <a:xfrm>
            <a:off x="1907704" y="3933056"/>
            <a:ext cx="288032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411760" y="5373216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4355976" y="4077072"/>
            <a:ext cx="36004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5220072" y="2060848"/>
            <a:ext cx="576064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7668344" y="3717032"/>
            <a:ext cx="576064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7020272" y="5301208"/>
            <a:ext cx="72008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7308304" y="1556792"/>
            <a:ext cx="504056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11560" y="1844824"/>
            <a:ext cx="648072" cy="70788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25000"/>
                  </a:schemeClr>
                </a:solidFill>
                <a:latin typeface="Comic Sans MS" pitchFamily="66" charset="0"/>
              </a:rPr>
              <a:t>?</a:t>
            </a:r>
            <a:endParaRPr lang="ru-RU" sz="4000" b="1" dirty="0">
              <a:solidFill>
                <a:schemeClr val="tx2">
                  <a:lumMod val="2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2040880_go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1" y="620688"/>
            <a:ext cx="3820931" cy="2865698"/>
          </a:xfrm>
          <a:prstGeom prst="rect">
            <a:avLst/>
          </a:prstGeom>
        </p:spPr>
      </p:pic>
      <p:pic>
        <p:nvPicPr>
          <p:cNvPr id="3" name="Рисунок 2" descr="00084488_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32656"/>
            <a:ext cx="1872208" cy="1872208"/>
          </a:xfrm>
          <a:prstGeom prst="rect">
            <a:avLst/>
          </a:prstGeom>
        </p:spPr>
      </p:pic>
      <p:pic>
        <p:nvPicPr>
          <p:cNvPr id="4" name="Рисунок 3" descr="igolka-s-nitkoi-0001113539-previe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212976"/>
            <a:ext cx="1614768" cy="2193080"/>
          </a:xfrm>
          <a:prstGeom prst="rect">
            <a:avLst/>
          </a:prstGeom>
        </p:spPr>
      </p:pic>
      <p:pic>
        <p:nvPicPr>
          <p:cNvPr id="5" name="Рисунок 4" descr="f077c0f3d99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2987824" y="4581128"/>
            <a:ext cx="1883092" cy="1934477"/>
          </a:xfrm>
          <a:prstGeom prst="rect">
            <a:avLst/>
          </a:prstGeom>
        </p:spPr>
      </p:pic>
      <p:pic>
        <p:nvPicPr>
          <p:cNvPr id="6" name="Рисунок 5" descr="406fcd08bfc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84168" y="4149080"/>
            <a:ext cx="1646684" cy="2189739"/>
          </a:xfrm>
          <a:prstGeom prst="rect">
            <a:avLst/>
          </a:prstGeom>
        </p:spPr>
      </p:pic>
      <p:pic>
        <p:nvPicPr>
          <p:cNvPr id="7" name="Рисунок 6" descr="watermelon-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64288" y="1628800"/>
            <a:ext cx="1747912" cy="1476986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>
            <a:off x="1115616" y="2348880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267744" y="5085184"/>
            <a:ext cx="576064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076056" y="5589240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7596336" y="3284984"/>
            <a:ext cx="432048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419872" y="1268760"/>
            <a:ext cx="576064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Comic Sans MS" pitchFamily="66" charset="0"/>
              </a:rPr>
              <a:t>?</a:t>
            </a:r>
            <a:endParaRPr lang="ru-RU" sz="4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</TotalTime>
  <Words>37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ОТГАДАЙ КЛИЧКИ ЖИВОТНЫХ</vt:lpstr>
      <vt:lpstr>Записывай только первые буквы нарисованных на картинках предметов, и ты легко угадаешь клички домашних животных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ОТГАДАЙ КЛИЧКИ ЖИВОТНЫХ</dc:title>
  <dc:creator>Аленка</dc:creator>
  <cp:lastModifiedBy>Аленка</cp:lastModifiedBy>
  <cp:revision>11</cp:revision>
  <dcterms:created xsi:type="dcterms:W3CDTF">2012-03-10T11:52:54Z</dcterms:created>
  <dcterms:modified xsi:type="dcterms:W3CDTF">2012-03-10T13:35:02Z</dcterms:modified>
</cp:coreProperties>
</file>