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3BA"/>
    <a:srgbClr val="FF99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55B787-90A6-4635-8E11-159F615F64C0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4BC13-8AC1-495C-9861-FE97293853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4BC13-8AC1-495C-9861-FE97293853B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4BC13-8AC1-495C-9861-FE97293853B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4BC13-8AC1-495C-9861-FE97293853B7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4BC13-8AC1-495C-9861-FE97293853B7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4BC13-8AC1-495C-9861-FE97293853B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4BC13-8AC1-495C-9861-FE97293853B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4BC13-8AC1-495C-9861-FE97293853B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4BC13-8AC1-495C-9861-FE97293853B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4BC13-8AC1-495C-9861-FE97293853B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4BC13-8AC1-495C-9861-FE97293853B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4BC13-8AC1-495C-9861-FE97293853B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4BC13-8AC1-495C-9861-FE97293853B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C61E-31A4-4282-90C3-AF1C337DD7DA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4F9FE-29B5-4D58-A989-675437EC3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C61E-31A4-4282-90C3-AF1C337DD7DA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4F9FE-29B5-4D58-A989-675437EC3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C61E-31A4-4282-90C3-AF1C337DD7DA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4F9FE-29B5-4D58-A989-675437EC3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C61E-31A4-4282-90C3-AF1C337DD7DA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4F9FE-29B5-4D58-A989-675437EC3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C61E-31A4-4282-90C3-AF1C337DD7DA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4F9FE-29B5-4D58-A989-675437EC3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C61E-31A4-4282-90C3-AF1C337DD7DA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4F9FE-29B5-4D58-A989-675437EC3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C61E-31A4-4282-90C3-AF1C337DD7DA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4F9FE-29B5-4D58-A989-675437EC3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C61E-31A4-4282-90C3-AF1C337DD7DA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4F9FE-29B5-4D58-A989-675437EC3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C61E-31A4-4282-90C3-AF1C337DD7DA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4F9FE-29B5-4D58-A989-675437EC3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C61E-31A4-4282-90C3-AF1C337DD7DA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4F9FE-29B5-4D58-A989-675437EC3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C61E-31A4-4282-90C3-AF1C337DD7DA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4F9FE-29B5-4D58-A989-675437EC3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33000">
              <a:srgbClr val="F0EBD5">
                <a:alpha val="60000"/>
              </a:srgbClr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9C61E-31A4-4282-90C3-AF1C337DD7DA}" type="datetimeFigureOut">
              <a:rPr lang="ru-RU" smtClean="0"/>
              <a:pPr/>
              <a:t>21.02.2012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4F9FE-29B5-4D58-A989-675437EC3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gif"/><Relationship Id="rId4" Type="http://schemas.openxmlformats.org/officeDocument/2006/relationships/image" Target="../media/image5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3.xml"/><Relationship Id="rId18" Type="http://schemas.openxmlformats.org/officeDocument/2006/relationships/image" Target="../media/image13.png"/><Relationship Id="rId26" Type="http://schemas.openxmlformats.org/officeDocument/2006/relationships/image" Target="../media/image21.png"/><Relationship Id="rId3" Type="http://schemas.openxmlformats.org/officeDocument/2006/relationships/image" Target="../media/image3.png"/><Relationship Id="rId21" Type="http://schemas.openxmlformats.org/officeDocument/2006/relationships/image" Target="../media/image16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17" Type="http://schemas.openxmlformats.org/officeDocument/2006/relationships/image" Target="../media/image12.png"/><Relationship Id="rId25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image" Target="../media/image7.png"/><Relationship Id="rId24" Type="http://schemas.openxmlformats.org/officeDocument/2006/relationships/image" Target="../media/image19.png"/><Relationship Id="rId5" Type="http://schemas.openxmlformats.org/officeDocument/2006/relationships/image" Target="../media/image4.png"/><Relationship Id="rId15" Type="http://schemas.openxmlformats.org/officeDocument/2006/relationships/image" Target="../media/image10.png"/><Relationship Id="rId23" Type="http://schemas.openxmlformats.org/officeDocument/2006/relationships/image" Target="../media/image18.png"/><Relationship Id="rId28" Type="http://schemas.openxmlformats.org/officeDocument/2006/relationships/image" Target="../media/image22.png"/><Relationship Id="rId10" Type="http://schemas.openxmlformats.org/officeDocument/2006/relationships/image" Target="../media/image6.png"/><Relationship Id="rId19" Type="http://schemas.openxmlformats.org/officeDocument/2006/relationships/image" Target="../media/image14.png"/><Relationship Id="rId4" Type="http://schemas.openxmlformats.org/officeDocument/2006/relationships/audio" Target="../media/audio1.wav"/><Relationship Id="rId9" Type="http://schemas.openxmlformats.org/officeDocument/2006/relationships/audio" Target="../media/audio2.wav"/><Relationship Id="rId14" Type="http://schemas.openxmlformats.org/officeDocument/2006/relationships/image" Target="../media/image9.png"/><Relationship Id="rId22" Type="http://schemas.openxmlformats.org/officeDocument/2006/relationships/image" Target="../media/image17.png"/><Relationship Id="rId27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gif"/><Relationship Id="rId4" Type="http://schemas.openxmlformats.org/officeDocument/2006/relationships/image" Target="../media/image2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34.png"/><Relationship Id="rId18" Type="http://schemas.openxmlformats.org/officeDocument/2006/relationships/image" Target="../media/image37.png"/><Relationship Id="rId26" Type="http://schemas.openxmlformats.org/officeDocument/2006/relationships/image" Target="../media/image45.png"/><Relationship Id="rId3" Type="http://schemas.openxmlformats.org/officeDocument/2006/relationships/image" Target="../media/image28.png"/><Relationship Id="rId21" Type="http://schemas.openxmlformats.org/officeDocument/2006/relationships/image" Target="../media/image40.png"/><Relationship Id="rId7" Type="http://schemas.openxmlformats.org/officeDocument/2006/relationships/image" Target="../media/image32.png"/><Relationship Id="rId12" Type="http://schemas.openxmlformats.org/officeDocument/2006/relationships/audio" Target="../media/audio1.wav"/><Relationship Id="rId17" Type="http://schemas.openxmlformats.org/officeDocument/2006/relationships/image" Target="../media/image36.png"/><Relationship Id="rId25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29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slide" Target="slide8.xml"/><Relationship Id="rId24" Type="http://schemas.openxmlformats.org/officeDocument/2006/relationships/image" Target="../media/image43.png"/><Relationship Id="rId5" Type="http://schemas.openxmlformats.org/officeDocument/2006/relationships/image" Target="../media/image30.png"/><Relationship Id="rId15" Type="http://schemas.openxmlformats.org/officeDocument/2006/relationships/audio" Target="../media/audio4.wav"/><Relationship Id="rId23" Type="http://schemas.openxmlformats.org/officeDocument/2006/relationships/image" Target="../media/image42.png"/><Relationship Id="rId28" Type="http://schemas.openxmlformats.org/officeDocument/2006/relationships/slide" Target="slide11.xml"/><Relationship Id="rId10" Type="http://schemas.openxmlformats.org/officeDocument/2006/relationships/image" Target="../media/image33.png"/><Relationship Id="rId19" Type="http://schemas.openxmlformats.org/officeDocument/2006/relationships/image" Target="../media/image38.png"/><Relationship Id="rId4" Type="http://schemas.openxmlformats.org/officeDocument/2006/relationships/image" Target="../media/image29.png"/><Relationship Id="rId9" Type="http://schemas.openxmlformats.org/officeDocument/2006/relationships/audio" Target="../media/audio3.wav"/><Relationship Id="rId14" Type="http://schemas.openxmlformats.org/officeDocument/2006/relationships/slide" Target="slide10.xml"/><Relationship Id="rId22" Type="http://schemas.openxmlformats.org/officeDocument/2006/relationships/image" Target="../media/image41.png"/><Relationship Id="rId27" Type="http://schemas.openxmlformats.org/officeDocument/2006/relationships/image" Target="../media/image46.png"/><Relationship Id="rId30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7772400" cy="1470025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Т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ест</a:t>
            </a:r>
            <a:endParaRPr lang="ru-RU" b="1" dirty="0">
              <a:solidFill>
                <a:srgbClr val="C0000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1571612"/>
            <a:ext cx="6400800" cy="121444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Comic Sans MS" pitchFamily="66" charset="0"/>
              </a:rPr>
              <a:t>Сложение вычитание дробей с одинаковыми знаменателями.</a:t>
            </a:r>
            <a:endParaRPr lang="ru-RU" sz="2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026" name="Picture 2" descr="C:\Documents and Settings\Admin\Мои документы\рисунки\shcol_2\C41-11 копия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50" y="2928934"/>
            <a:ext cx="3581400" cy="3467100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Мои документы\рисунки\Часы\clock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3834" y="5429264"/>
            <a:ext cx="1238250" cy="1238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Comic Sans MS" pitchFamily="66" charset="0"/>
                <a:hlinkClick r:id="rId3" action="ppaction://hlinksldjump"/>
              </a:rPr>
              <a:t>Умница </a:t>
            </a:r>
            <a:endParaRPr lang="ru-RU" sz="3200" b="1" dirty="0">
              <a:latin typeface="Comic Sans MS" pitchFamily="66" charset="0"/>
            </a:endParaRPr>
          </a:p>
        </p:txBody>
      </p:sp>
      <p:pic>
        <p:nvPicPr>
          <p:cNvPr id="30722" name="Picture 2" descr="C:\Program Files\Microsoft Office\CLIPART\PUB60COR\SO01777_.WMF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29190" y="1214422"/>
            <a:ext cx="3357586" cy="4678635"/>
          </a:xfrm>
          <a:prstGeom prst="rect">
            <a:avLst/>
          </a:prstGeom>
          <a:noFill/>
        </p:spPr>
      </p:pic>
      <p:pic>
        <p:nvPicPr>
          <p:cNvPr id="4" name="Picture 2" descr="салют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2000240"/>
            <a:ext cx="3429008" cy="3429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Comic Sans MS" pitchFamily="66" charset="0"/>
              </a:rPr>
              <a:t>Молодец</a:t>
            </a:r>
            <a:endParaRPr lang="ru-RU" sz="3200" b="1" dirty="0">
              <a:latin typeface="Comic Sans MS" pitchFamily="66" charset="0"/>
            </a:endParaRPr>
          </a:p>
        </p:txBody>
      </p:sp>
      <p:pic>
        <p:nvPicPr>
          <p:cNvPr id="1026" name="Picture 2" descr="C:\Program Files\Microsoft Office\CLIPART\PUB60COR\BD09031_.WMF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127616"/>
            <a:ext cx="5382563" cy="473038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86116" y="1285860"/>
            <a:ext cx="2584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Идём дальше</a:t>
            </a:r>
            <a:endParaRPr lang="ru-RU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Comic Sans MS" pitchFamily="66" charset="0"/>
              </a:rPr>
              <a:t>Тестирование законченно</a:t>
            </a:r>
            <a:endParaRPr lang="ru-RU" sz="3200" b="1" dirty="0">
              <a:latin typeface="Comic Sans MS" pitchFamily="66" charset="0"/>
            </a:endParaRPr>
          </a:p>
        </p:txBody>
      </p:sp>
      <p:pic>
        <p:nvPicPr>
          <p:cNvPr id="31746" name="Picture 2" descr="C:\Documents and Settings\Admin\Мои документы\рисунки\shcol_2\C41-03 копия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1214422"/>
            <a:ext cx="4572032" cy="52059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943848" cy="57150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Comic Sans MS" pitchFamily="66" charset="0"/>
              </a:rPr>
              <a:t>Сложите дроби</a:t>
            </a:r>
            <a:endParaRPr lang="ru-RU" sz="3200" b="1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1.</a:t>
            </a:r>
            <a:endParaRPr lang="ru-RU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1571612"/>
            <a:ext cx="1071570" cy="733179"/>
          </a:xfrm>
          <a:prstGeom prst="rect">
            <a:avLst/>
          </a:prstGeom>
          <a:solidFill>
            <a:srgbClr val="FF9966"/>
          </a:solidFill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952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14678" y="1643050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5" name="Picture 7">
            <a:hlinkClick r:id="" action="ppaction://hlinkshowjump?jump=nextslide">
              <a:snd r:embed="rId4" name="wind.wav" builtIn="1"/>
            </a:hlinkClick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1643049"/>
            <a:ext cx="500066" cy="604731"/>
          </a:xfrm>
          <a:prstGeom prst="rect">
            <a:avLst/>
          </a:prstGeom>
          <a:noFill/>
        </p:spPr>
      </p:pic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142844" y="28572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8" name="Picture 10">
            <a:hlinkClick r:id="rId6" action="ppaction://hlinksldjump">
              <a:snd r:embed="rId4" name="wind.wav" builtIn="1"/>
            </a:hlinkClick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1643050"/>
            <a:ext cx="500066" cy="587034"/>
          </a:xfrm>
          <a:prstGeom prst="rect">
            <a:avLst/>
          </a:prstGeom>
          <a:noFill/>
        </p:spPr>
      </p:pic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0" y="971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61" name="Picture 13">
            <a:hlinkClick r:id="rId8" action="ppaction://hlinksldjump">
              <a:snd r:embed="rId9" name="applause.wav" builtIn="1"/>
            </a:hlinkClick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1643050"/>
            <a:ext cx="571504" cy="676474"/>
          </a:xfrm>
          <a:prstGeom prst="rect">
            <a:avLst/>
          </a:prstGeom>
          <a:noFill/>
        </p:spPr>
      </p:pic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0" y="1009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0034" y="2714620"/>
            <a:ext cx="497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2.</a:t>
            </a:r>
            <a:endParaRPr lang="ru-RU" sz="3200" dirty="0"/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2643182"/>
            <a:ext cx="1071570" cy="733179"/>
          </a:xfrm>
          <a:prstGeom prst="rect">
            <a:avLst/>
          </a:prstGeom>
          <a:solidFill>
            <a:srgbClr val="FF9966"/>
          </a:solidFill>
        </p:spPr>
      </p:pic>
      <p:sp>
        <p:nvSpPr>
          <p:cNvPr id="2069" name="Rectangle 21"/>
          <p:cNvSpPr>
            <a:spLocks noChangeArrowheads="1"/>
          </p:cNvSpPr>
          <p:nvPr/>
        </p:nvSpPr>
        <p:spPr bwMode="auto">
          <a:xfrm>
            <a:off x="0" y="952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71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70" name="Picture 22">
            <a:hlinkClick r:id="rId8" action="ppaction://hlinksldjump">
              <a:snd r:embed="rId9" name="applause.wav" builtIn="1"/>
            </a:hlinkClick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2643181"/>
            <a:ext cx="500066" cy="604731"/>
          </a:xfrm>
          <a:prstGeom prst="rect">
            <a:avLst/>
          </a:prstGeom>
          <a:noFill/>
        </p:spPr>
      </p:pic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74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73" name="Picture 25">
            <a:hlinkClick r:id="rId13" action="ppaction://hlinksldjump">
              <a:snd r:embed="rId4" name="wind.wav" builtIn="1"/>
            </a:hlinkClick>
          </p:cNvPr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2571744"/>
            <a:ext cx="571504" cy="670896"/>
          </a:xfrm>
          <a:prstGeom prst="rect">
            <a:avLst/>
          </a:prstGeom>
          <a:noFill/>
        </p:spPr>
      </p:pic>
      <p:sp>
        <p:nvSpPr>
          <p:cNvPr id="2075" name="Rectangle 27"/>
          <p:cNvSpPr>
            <a:spLocks noChangeArrowheads="1"/>
          </p:cNvSpPr>
          <p:nvPr/>
        </p:nvSpPr>
        <p:spPr bwMode="auto">
          <a:xfrm>
            <a:off x="0" y="971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77" name="Rectangle 2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76" name="Picture 28">
            <a:hlinkClick r:id="rId6" action="ppaction://hlinksldjump">
              <a:snd r:embed="rId4" name="wind.wav" builtIn="1"/>
            </a:hlinkClick>
          </p:cNvPr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2571744"/>
            <a:ext cx="571504" cy="676474"/>
          </a:xfrm>
          <a:prstGeom prst="rect">
            <a:avLst/>
          </a:prstGeom>
          <a:noFill/>
        </p:spPr>
      </p:pic>
      <p:sp>
        <p:nvSpPr>
          <p:cNvPr id="2078" name="Rectangle 30"/>
          <p:cNvSpPr>
            <a:spLocks noChangeArrowheads="1"/>
          </p:cNvSpPr>
          <p:nvPr/>
        </p:nvSpPr>
        <p:spPr bwMode="auto">
          <a:xfrm>
            <a:off x="0" y="1009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00034" y="3571876"/>
            <a:ext cx="1000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3.</a:t>
            </a:r>
            <a:endParaRPr lang="ru-RU" sz="3200" dirty="0"/>
          </a:p>
        </p:txBody>
      </p:sp>
      <p:sp>
        <p:nvSpPr>
          <p:cNvPr id="2080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79" name="Picture 31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3643314"/>
            <a:ext cx="785818" cy="801226"/>
          </a:xfrm>
          <a:prstGeom prst="rect">
            <a:avLst/>
          </a:prstGeom>
          <a:solidFill>
            <a:srgbClr val="FF9966"/>
          </a:solidFill>
        </p:spPr>
      </p:pic>
      <p:sp>
        <p:nvSpPr>
          <p:cNvPr id="2081" name="Rectangle 33"/>
          <p:cNvSpPr>
            <a:spLocks noChangeArrowheads="1"/>
          </p:cNvSpPr>
          <p:nvPr/>
        </p:nvSpPr>
        <p:spPr bwMode="auto">
          <a:xfrm>
            <a:off x="0" y="35716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83" name="Rectangle 3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82" name="Picture 34">
            <a:hlinkClick r:id="rId13" action="ppaction://hlinksldjump">
              <a:snd r:embed="rId4" name="wind.wav" builtIn="1"/>
            </a:hlinkClick>
          </p:cNvPr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8" y="3571875"/>
            <a:ext cx="428628" cy="696521"/>
          </a:xfrm>
          <a:prstGeom prst="rect">
            <a:avLst/>
          </a:prstGeom>
          <a:noFill/>
        </p:spPr>
      </p:pic>
      <p:sp>
        <p:nvSpPr>
          <p:cNvPr id="2084" name="Rectangle 36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86" name="Rectangle 3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85" name="Picture 37">
            <a:hlinkClick r:id="rId8" action="ppaction://hlinksldjump">
              <a:snd r:embed="rId9" name="applause.wav" builtIn="1"/>
            </a:hlinkClick>
          </p:cNvPr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3571876"/>
            <a:ext cx="428628" cy="701392"/>
          </a:xfrm>
          <a:prstGeom prst="rect">
            <a:avLst/>
          </a:prstGeom>
          <a:noFill/>
        </p:spPr>
      </p:pic>
      <p:sp>
        <p:nvSpPr>
          <p:cNvPr id="2087" name="Rectangle 39"/>
          <p:cNvSpPr>
            <a:spLocks noChangeArrowheads="1"/>
          </p:cNvSpPr>
          <p:nvPr/>
        </p:nvSpPr>
        <p:spPr bwMode="auto">
          <a:xfrm>
            <a:off x="0" y="971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8" name="Rectangle 8"/>
          <p:cNvSpPr>
            <a:spLocks noChangeArrowheads="1"/>
          </p:cNvSpPr>
          <p:nvPr/>
        </p:nvSpPr>
        <p:spPr bwMode="auto">
          <a:xfrm>
            <a:off x="304800" y="304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89" name="Rectangle 4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88" name="Picture 40">
            <a:hlinkClick r:id="rId6" action="ppaction://hlinksldjump">
              <a:snd r:embed="rId4" name="wind.wav" builtIn="1"/>
            </a:hlinkClick>
          </p:cNvPr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74" y="3571876"/>
            <a:ext cx="571504" cy="676474"/>
          </a:xfrm>
          <a:prstGeom prst="rect">
            <a:avLst/>
          </a:prstGeom>
          <a:noFill/>
        </p:spPr>
      </p:pic>
      <p:sp>
        <p:nvSpPr>
          <p:cNvPr id="2090" name="Rectangle 42"/>
          <p:cNvSpPr>
            <a:spLocks noChangeArrowheads="1"/>
          </p:cNvSpPr>
          <p:nvPr/>
        </p:nvSpPr>
        <p:spPr bwMode="auto">
          <a:xfrm>
            <a:off x="0" y="1009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00034" y="4500570"/>
            <a:ext cx="714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4.</a:t>
            </a:r>
            <a:endParaRPr lang="ru-RU" sz="3200" dirty="0"/>
          </a:p>
        </p:txBody>
      </p:sp>
      <p:sp>
        <p:nvSpPr>
          <p:cNvPr id="2092" name="Rectangle 4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91" name="Picture 43"/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4572008"/>
            <a:ext cx="939684" cy="642942"/>
          </a:xfrm>
          <a:prstGeom prst="rect">
            <a:avLst/>
          </a:prstGeom>
          <a:solidFill>
            <a:srgbClr val="FF9966"/>
          </a:solidFill>
        </p:spPr>
      </p:pic>
      <p:sp>
        <p:nvSpPr>
          <p:cNvPr id="2093" name="Rectangle 45"/>
          <p:cNvSpPr>
            <a:spLocks noChangeArrowheads="1"/>
          </p:cNvSpPr>
          <p:nvPr/>
        </p:nvSpPr>
        <p:spPr bwMode="auto">
          <a:xfrm>
            <a:off x="0" y="952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00034" y="5357826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5.</a:t>
            </a:r>
            <a:endParaRPr lang="ru-RU" sz="3200" dirty="0"/>
          </a:p>
        </p:txBody>
      </p:sp>
      <p:sp>
        <p:nvSpPr>
          <p:cNvPr id="2095" name="Rectangle 4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94" name="Picture 46"/>
          <p:cNvPicPr>
            <a:picLocks noChangeAspect="1" noChangeArrowheads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5429264"/>
            <a:ext cx="1001506" cy="642942"/>
          </a:xfrm>
          <a:prstGeom prst="rect">
            <a:avLst/>
          </a:prstGeom>
          <a:solidFill>
            <a:srgbClr val="FF9966"/>
          </a:solidFill>
        </p:spPr>
      </p:pic>
      <p:sp>
        <p:nvSpPr>
          <p:cNvPr id="2096" name="Rectangle 48"/>
          <p:cNvSpPr>
            <a:spLocks noChangeArrowheads="1"/>
          </p:cNvSpPr>
          <p:nvPr/>
        </p:nvSpPr>
        <p:spPr bwMode="auto">
          <a:xfrm>
            <a:off x="0" y="952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98" name="Rectangle 5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99" name="Rectangle 51"/>
          <p:cNvSpPr>
            <a:spLocks noChangeArrowheads="1"/>
          </p:cNvSpPr>
          <p:nvPr/>
        </p:nvSpPr>
        <p:spPr bwMode="auto">
          <a:xfrm>
            <a:off x="0" y="100010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01" name="Rectangle 5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100" name="Picture 52">
            <a:hlinkClick r:id="rId8" action="ppaction://hlinksldjump">
              <a:snd r:embed="rId9" name="applause.wav" builtIn="1"/>
            </a:hlinkClick>
          </p:cNvPr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0430" y="4357694"/>
            <a:ext cx="571504" cy="691121"/>
          </a:xfrm>
          <a:prstGeom prst="rect">
            <a:avLst/>
          </a:prstGeom>
          <a:noFill/>
        </p:spPr>
      </p:pic>
      <p:sp>
        <p:nvSpPr>
          <p:cNvPr id="2102" name="Rectangle 54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04" name="Rectangle 5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103" name="Picture 55">
            <a:hlinkClick r:id="rId6" action="ppaction://hlinksldjump">
              <a:snd r:embed="rId4" name="wind.wav" builtIn="1"/>
            </a:hlinkClick>
          </p:cNvPr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4357694"/>
            <a:ext cx="571504" cy="658472"/>
          </a:xfrm>
          <a:prstGeom prst="rect">
            <a:avLst/>
          </a:prstGeom>
          <a:noFill/>
        </p:spPr>
      </p:pic>
      <p:sp>
        <p:nvSpPr>
          <p:cNvPr id="2105" name="Rectangle 57"/>
          <p:cNvSpPr>
            <a:spLocks noChangeArrowheads="1"/>
          </p:cNvSpPr>
          <p:nvPr/>
        </p:nvSpPr>
        <p:spPr bwMode="auto">
          <a:xfrm>
            <a:off x="0" y="962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07" name="Rectangle 5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106" name="Picture 58">
            <a:hlinkClick r:id="rId13" action="ppaction://hlinksldjump">
              <a:snd r:embed="rId4" name="wind.wav" builtIn="1"/>
            </a:hlinkClick>
          </p:cNvPr>
          <p:cNvPicPr>
            <a:picLocks noChangeAspect="1" noChangeArrowheads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74" y="4286256"/>
            <a:ext cx="642942" cy="761033"/>
          </a:xfrm>
          <a:prstGeom prst="rect">
            <a:avLst/>
          </a:prstGeom>
          <a:noFill/>
        </p:spPr>
      </p:pic>
      <p:sp>
        <p:nvSpPr>
          <p:cNvPr id="2108" name="Rectangle 60"/>
          <p:cNvSpPr>
            <a:spLocks noChangeArrowheads="1"/>
          </p:cNvSpPr>
          <p:nvPr/>
        </p:nvSpPr>
        <p:spPr bwMode="auto">
          <a:xfrm>
            <a:off x="0" y="1009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10" name="Rectangle 6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109" name="Picture 61">
            <a:hlinkClick r:id="rId6" action="ppaction://hlinksldjump">
              <a:snd r:embed="rId4" name="wind.wav" builtIn="1"/>
            </a:hlinkClick>
          </p:cNvPr>
          <p:cNvPicPr>
            <a:picLocks noChangeAspect="1" noChangeArrowheads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0430" y="5214950"/>
            <a:ext cx="571504" cy="691121"/>
          </a:xfrm>
          <a:prstGeom prst="rect">
            <a:avLst/>
          </a:prstGeom>
          <a:noFill/>
        </p:spPr>
      </p:pic>
      <p:sp>
        <p:nvSpPr>
          <p:cNvPr id="2111" name="Rectangle 63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13" name="Rectangle 6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112" name="Picture 64">
            <a:hlinkClick r:id="rId13" action="ppaction://hlinksldjump">
              <a:snd r:embed="rId4" name="wind.wav" builtIn="1"/>
            </a:hlinkClick>
          </p:cNvPr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5286388"/>
            <a:ext cx="500066" cy="587034"/>
          </a:xfrm>
          <a:prstGeom prst="rect">
            <a:avLst/>
          </a:prstGeom>
          <a:noFill/>
        </p:spPr>
      </p:pic>
      <p:sp>
        <p:nvSpPr>
          <p:cNvPr id="2114" name="Rectangle 66"/>
          <p:cNvSpPr>
            <a:spLocks noChangeArrowheads="1"/>
          </p:cNvSpPr>
          <p:nvPr/>
        </p:nvSpPr>
        <p:spPr bwMode="auto">
          <a:xfrm>
            <a:off x="0" y="971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16" name="Rectangle 6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115" name="Picture 67">
            <a:hlinkClick r:id="rId27" action="ppaction://hlinksldjump">
              <a:snd r:embed="rId9" name="applause.wav" builtIn="1"/>
            </a:hlinkClick>
          </p:cNvPr>
          <p:cNvPicPr>
            <a:picLocks noChangeAspect="1" noChangeArrowheads="1"/>
          </p:cNvPicPr>
          <p:nvPr/>
        </p:nvPicPr>
        <p:blipFill>
          <a:blip r:embed="rId2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5214950"/>
            <a:ext cx="571504" cy="688137"/>
          </a:xfrm>
          <a:prstGeom prst="rect">
            <a:avLst/>
          </a:prstGeom>
          <a:noFill/>
        </p:spPr>
      </p:pic>
      <p:sp>
        <p:nvSpPr>
          <p:cNvPr id="2117" name="Rectangle 69"/>
          <p:cNvSpPr>
            <a:spLocks noChangeArrowheads="1"/>
          </p:cNvSpPr>
          <p:nvPr/>
        </p:nvSpPr>
        <p:spPr bwMode="auto">
          <a:xfrm>
            <a:off x="0" y="1019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Comic Sans MS" pitchFamily="66" charset="0"/>
                <a:hlinkClick r:id="rId3" action="ppaction://hlinksldjump"/>
              </a:rPr>
              <a:t>Нет</a:t>
            </a:r>
            <a:r>
              <a:rPr lang="ru-RU" b="1" dirty="0" smtClean="0">
                <a:latin typeface="Comic Sans MS" pitchFamily="66" charset="0"/>
              </a:rPr>
              <a:t/>
            </a:r>
            <a:br>
              <a:rPr lang="ru-RU" b="1" dirty="0" smtClean="0">
                <a:latin typeface="Comic Sans MS" pitchFamily="66" charset="0"/>
              </a:rPr>
            </a:br>
            <a:endParaRPr lang="ru-RU" b="1" dirty="0">
              <a:latin typeface="Comic Sans MS" pitchFamily="66" charset="0"/>
            </a:endParaRPr>
          </a:p>
        </p:txBody>
      </p:sp>
      <p:pic>
        <p:nvPicPr>
          <p:cNvPr id="25602" name="Picture 2" descr="C:\Documents and Settings\Admin\Мои документы\рисунки\shcol_2\C41-21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97644" y="1600200"/>
            <a:ext cx="2548711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mic Sans MS" pitchFamily="66" charset="0"/>
                <a:hlinkClick r:id="rId3" action="ppaction://hlinksldjump"/>
              </a:rPr>
              <a:t>ошибся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23553" name="Picture 1" descr="C:\Documents and Settings\Admin\Мои документы\рисунки\shcol_2\C41-33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6" y="1643050"/>
            <a:ext cx="3158745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mic Sans MS" pitchFamily="66" charset="0"/>
                <a:hlinkClick r:id="rId3" action="ppaction://hlinksldjump"/>
              </a:rPr>
              <a:t>молодец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21506" name="Picture 2" descr="C:\Program Files\Microsoft Office\CLIPART\PUB60COR\NA01356_.WMF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286380" y="1785926"/>
            <a:ext cx="3500462" cy="4536198"/>
          </a:xfrm>
          <a:prstGeom prst="rect">
            <a:avLst/>
          </a:prstGeom>
          <a:noFill/>
        </p:spPr>
      </p:pic>
      <p:pic>
        <p:nvPicPr>
          <p:cNvPr id="4" name="Picture 2" descr="салют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2786042"/>
            <a:ext cx="2857520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Comic Sans MS" pitchFamily="66" charset="0"/>
              </a:rPr>
              <a:t>молодец</a:t>
            </a:r>
            <a:endParaRPr lang="ru-RU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186766" cy="4554551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Comic Sans MS" pitchFamily="66" charset="0"/>
              </a:rPr>
              <a:t>Идём дальше</a:t>
            </a:r>
            <a:endParaRPr lang="ru-RU" b="1" dirty="0">
              <a:latin typeface="Comic Sans MS" pitchFamily="66" charset="0"/>
            </a:endParaRPr>
          </a:p>
        </p:txBody>
      </p:sp>
      <p:pic>
        <p:nvPicPr>
          <p:cNvPr id="27649" name="Picture 1" descr="C:\Program Files\Microsoft Office\CLIPART\PUB60COR\PE03513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2571744"/>
            <a:ext cx="3176587" cy="3468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Comic Sans MS" pitchFamily="66" charset="0"/>
              </a:rPr>
              <a:t>Выполните вычитание дробей</a:t>
            </a:r>
            <a:endParaRPr lang="ru-RU" sz="3200" b="1" dirty="0">
              <a:latin typeface="Comic Sans MS" pitchFamily="66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1643050"/>
            <a:ext cx="1332593" cy="714380"/>
          </a:xfrm>
          <a:prstGeom prst="rect">
            <a:avLst/>
          </a:prstGeom>
          <a:solidFill>
            <a:srgbClr val="FF9966"/>
          </a:solidFill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952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2643182"/>
            <a:ext cx="1332593" cy="714380"/>
          </a:xfrm>
          <a:prstGeom prst="rect">
            <a:avLst/>
          </a:prstGeom>
          <a:solidFill>
            <a:srgbClr val="FF9966"/>
          </a:solidFill>
        </p:spPr>
      </p:pic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952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3500438"/>
            <a:ext cx="1000132" cy="714380"/>
          </a:xfrm>
          <a:prstGeom prst="rect">
            <a:avLst/>
          </a:prstGeom>
          <a:solidFill>
            <a:srgbClr val="FF9966"/>
          </a:solidFill>
        </p:spPr>
      </p:pic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0" y="952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9466" name="Picture 1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4429132"/>
            <a:ext cx="1332593" cy="714380"/>
          </a:xfrm>
          <a:prstGeom prst="rect">
            <a:avLst/>
          </a:prstGeom>
          <a:solidFill>
            <a:srgbClr val="FF9966"/>
          </a:solidFill>
        </p:spPr>
      </p:pic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0" y="952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9469" name="Picture 1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5429264"/>
            <a:ext cx="1261155" cy="642942"/>
          </a:xfrm>
          <a:prstGeom prst="rect">
            <a:avLst/>
          </a:prstGeom>
          <a:solidFill>
            <a:srgbClr val="FF9966"/>
          </a:solidFill>
        </p:spPr>
      </p:pic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0" y="952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73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9472" name="Picture 16">
            <a:hlinkClick r:id="rId8" action="ppaction://hlinksldjump">
              <a:snd r:embed="rId9" name="laser.wav" builtIn="1"/>
            </a:hlinkClick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1571612"/>
            <a:ext cx="695147" cy="785818"/>
          </a:xfrm>
          <a:prstGeom prst="rect">
            <a:avLst/>
          </a:prstGeom>
          <a:noFill/>
        </p:spPr>
      </p:pic>
      <p:sp>
        <p:nvSpPr>
          <p:cNvPr id="19474" name="Rectangle 18"/>
          <p:cNvSpPr>
            <a:spLocks noChangeArrowheads="1"/>
          </p:cNvSpPr>
          <p:nvPr/>
        </p:nvSpPr>
        <p:spPr bwMode="auto">
          <a:xfrm>
            <a:off x="0" y="952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76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9475" name="Picture 19">
            <a:hlinkClick r:id="rId11" action="ppaction://hlinksldjump">
              <a:snd r:embed="rId12" name="wind.wav" builtIn="1"/>
            </a:hlinkClick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1571612"/>
            <a:ext cx="642942" cy="726804"/>
          </a:xfrm>
          <a:prstGeom prst="rect">
            <a:avLst/>
          </a:prstGeom>
          <a:noFill/>
        </p:spPr>
      </p:pic>
      <p:sp>
        <p:nvSpPr>
          <p:cNvPr id="19477" name="Rectangle 21"/>
          <p:cNvSpPr>
            <a:spLocks noChangeArrowheads="1"/>
          </p:cNvSpPr>
          <p:nvPr/>
        </p:nvSpPr>
        <p:spPr bwMode="auto">
          <a:xfrm>
            <a:off x="0" y="952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79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9478" name="Picture 22">
            <a:hlinkClick r:id="rId14" action="ppaction://hlinksldjump">
              <a:snd r:embed="rId15" name="drumroll.wav" builtIn="1"/>
            </a:hlinkClick>
          </p:cNvPr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1571612"/>
            <a:ext cx="642942" cy="726804"/>
          </a:xfrm>
          <a:prstGeom prst="rect">
            <a:avLst/>
          </a:prstGeom>
          <a:noFill/>
        </p:spPr>
      </p:pic>
      <p:sp>
        <p:nvSpPr>
          <p:cNvPr id="19480" name="Rectangle 24"/>
          <p:cNvSpPr>
            <a:spLocks noChangeArrowheads="1"/>
          </p:cNvSpPr>
          <p:nvPr/>
        </p:nvSpPr>
        <p:spPr bwMode="auto">
          <a:xfrm>
            <a:off x="0" y="952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82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9481" name="Picture 25">
            <a:hlinkClick r:id="rId11" action="ppaction://hlinksldjump">
              <a:snd r:embed="rId9" name="laser.wav" builtIn="1"/>
            </a:hlinkClick>
          </p:cNvPr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2643182"/>
            <a:ext cx="631951" cy="714380"/>
          </a:xfrm>
          <a:prstGeom prst="rect">
            <a:avLst/>
          </a:prstGeom>
          <a:noFill/>
        </p:spPr>
      </p:pic>
      <p:sp>
        <p:nvSpPr>
          <p:cNvPr id="19483" name="Rectangle 27"/>
          <p:cNvSpPr>
            <a:spLocks noChangeArrowheads="1"/>
          </p:cNvSpPr>
          <p:nvPr/>
        </p:nvSpPr>
        <p:spPr bwMode="auto">
          <a:xfrm>
            <a:off x="0" y="952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85" name="Rectangle 2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9484" name="Picture 28">
            <a:hlinkClick r:id="rId14" action="ppaction://hlinksldjump">
              <a:snd r:embed="rId15" name="drumroll.wav" builtIn="1"/>
            </a:hlinkClick>
          </p:cNvPr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2571744"/>
            <a:ext cx="642942" cy="726804"/>
          </a:xfrm>
          <a:prstGeom prst="rect">
            <a:avLst/>
          </a:prstGeom>
          <a:noFill/>
        </p:spPr>
      </p:pic>
      <p:sp>
        <p:nvSpPr>
          <p:cNvPr id="19486" name="Rectangle 30"/>
          <p:cNvSpPr>
            <a:spLocks noChangeArrowheads="1"/>
          </p:cNvSpPr>
          <p:nvPr/>
        </p:nvSpPr>
        <p:spPr bwMode="auto">
          <a:xfrm>
            <a:off x="0" y="952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88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9487" name="Picture 31">
            <a:hlinkClick r:id="rId8" action="ppaction://hlinksldjump">
              <a:snd r:embed="rId9" name="laser.wav" builtIn="1"/>
            </a:hlinkClick>
          </p:cNvPr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2571744"/>
            <a:ext cx="642942" cy="726804"/>
          </a:xfrm>
          <a:prstGeom prst="rect">
            <a:avLst/>
          </a:prstGeom>
          <a:noFill/>
        </p:spPr>
      </p:pic>
      <p:sp>
        <p:nvSpPr>
          <p:cNvPr id="19489" name="Rectangle 33"/>
          <p:cNvSpPr>
            <a:spLocks noChangeArrowheads="1"/>
          </p:cNvSpPr>
          <p:nvPr/>
        </p:nvSpPr>
        <p:spPr bwMode="auto">
          <a:xfrm>
            <a:off x="0" y="952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91" name="Rectangle 3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9490" name="Picture 34">
            <a:hlinkClick r:id="rId11" action="ppaction://hlinksldjump">
              <a:snd r:embed="rId9" name="laser.wav" builtIn="1"/>
            </a:hlinkClick>
          </p:cNvPr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3500438"/>
            <a:ext cx="642942" cy="726804"/>
          </a:xfrm>
          <a:prstGeom prst="rect">
            <a:avLst/>
          </a:prstGeom>
          <a:noFill/>
        </p:spPr>
      </p:pic>
      <p:sp>
        <p:nvSpPr>
          <p:cNvPr id="19492" name="Rectangle 36"/>
          <p:cNvSpPr>
            <a:spLocks noChangeArrowheads="1"/>
          </p:cNvSpPr>
          <p:nvPr/>
        </p:nvSpPr>
        <p:spPr bwMode="auto">
          <a:xfrm>
            <a:off x="0" y="952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94" name="Rectangle 3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9493" name="Picture 37">
            <a:hlinkClick r:id="rId8" action="ppaction://hlinksldjump">
              <a:snd r:embed="rId9" name="laser.wav" builtIn="1"/>
            </a:hlinkClick>
          </p:cNvPr>
          <p:cNvPicPr>
            <a:picLocks noChangeAspect="1" noChangeArrowheads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3429000"/>
            <a:ext cx="642942" cy="726804"/>
          </a:xfrm>
          <a:prstGeom prst="rect">
            <a:avLst/>
          </a:prstGeom>
          <a:noFill/>
        </p:spPr>
      </p:pic>
      <p:sp>
        <p:nvSpPr>
          <p:cNvPr id="19495" name="Rectangle 39"/>
          <p:cNvSpPr>
            <a:spLocks noChangeArrowheads="1"/>
          </p:cNvSpPr>
          <p:nvPr/>
        </p:nvSpPr>
        <p:spPr bwMode="auto">
          <a:xfrm>
            <a:off x="0" y="952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97" name="Rectangle 4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9496" name="Picture 40">
            <a:hlinkClick r:id="rId14" action="ppaction://hlinksldjump">
              <a:snd r:embed="rId15" name="drumroll.wav" builtIn="1"/>
            </a:hlinkClick>
          </p:cNvPr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3429000"/>
            <a:ext cx="453356" cy="714380"/>
          </a:xfrm>
          <a:prstGeom prst="rect">
            <a:avLst/>
          </a:prstGeom>
          <a:noFill/>
        </p:spPr>
      </p:pic>
      <p:sp>
        <p:nvSpPr>
          <p:cNvPr id="19498" name="Rectangle 42"/>
          <p:cNvSpPr>
            <a:spLocks noChangeArrowheads="1"/>
          </p:cNvSpPr>
          <p:nvPr/>
        </p:nvSpPr>
        <p:spPr bwMode="auto">
          <a:xfrm>
            <a:off x="0" y="952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500" name="Rectangle 4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9499" name="Picture 43">
            <a:hlinkClick r:id="rId14" action="ppaction://hlinksldjump">
              <a:snd r:embed="rId15" name="drumroll.wav" builtIn="1"/>
            </a:hlinkClick>
          </p:cNvPr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78" y="4286256"/>
            <a:ext cx="642942" cy="726804"/>
          </a:xfrm>
          <a:prstGeom prst="rect">
            <a:avLst/>
          </a:prstGeom>
          <a:noFill/>
        </p:spPr>
      </p:pic>
      <p:sp>
        <p:nvSpPr>
          <p:cNvPr id="19501" name="Rectangle 45"/>
          <p:cNvSpPr>
            <a:spLocks noChangeArrowheads="1"/>
          </p:cNvSpPr>
          <p:nvPr/>
        </p:nvSpPr>
        <p:spPr bwMode="auto">
          <a:xfrm>
            <a:off x="0" y="952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503" name="Rectangle 4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9502" name="Picture 46">
            <a:hlinkClick r:id="rId11" action="ppaction://hlinksldjump">
              <a:snd r:embed="rId9" name="laser.wav" builtIn="1"/>
            </a:hlinkClick>
          </p:cNvPr>
          <p:cNvPicPr>
            <a:picLocks noChangeAspect="1" noChangeArrowheads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4357694"/>
            <a:ext cx="571504" cy="646048"/>
          </a:xfrm>
          <a:prstGeom prst="rect">
            <a:avLst/>
          </a:prstGeom>
          <a:noFill/>
        </p:spPr>
      </p:pic>
      <p:sp>
        <p:nvSpPr>
          <p:cNvPr id="19504" name="Rectangle 48"/>
          <p:cNvSpPr>
            <a:spLocks noChangeArrowheads="1"/>
          </p:cNvSpPr>
          <p:nvPr/>
        </p:nvSpPr>
        <p:spPr bwMode="auto">
          <a:xfrm>
            <a:off x="0" y="952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506" name="Rectangle 5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9505" name="Picture 49">
            <a:hlinkClick r:id="rId8" action="ppaction://hlinksldjump">
              <a:snd r:embed="rId9" name="laser.wav" builtIn="1"/>
            </a:hlinkClick>
          </p:cNvPr>
          <p:cNvPicPr>
            <a:picLocks noChangeAspect="1" noChangeArrowheads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4357694"/>
            <a:ext cx="642942" cy="726804"/>
          </a:xfrm>
          <a:prstGeom prst="rect">
            <a:avLst/>
          </a:prstGeom>
          <a:noFill/>
        </p:spPr>
      </p:pic>
      <p:sp>
        <p:nvSpPr>
          <p:cNvPr id="19507" name="Rectangle 51"/>
          <p:cNvSpPr>
            <a:spLocks noChangeArrowheads="1"/>
          </p:cNvSpPr>
          <p:nvPr/>
        </p:nvSpPr>
        <p:spPr bwMode="auto">
          <a:xfrm>
            <a:off x="0" y="952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509" name="Rectangle 5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9508" name="Picture 52">
            <a:hlinkClick r:id="rId11" action="ppaction://hlinksldjump">
              <a:snd r:embed="rId9" name="laser.wav" builtIn="1"/>
            </a:hlinkClick>
          </p:cNvPr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5286388"/>
            <a:ext cx="571504" cy="646048"/>
          </a:xfrm>
          <a:prstGeom prst="rect">
            <a:avLst/>
          </a:prstGeom>
          <a:noFill/>
        </p:spPr>
      </p:pic>
      <p:sp>
        <p:nvSpPr>
          <p:cNvPr id="19510" name="Rectangle 54"/>
          <p:cNvSpPr>
            <a:spLocks noChangeArrowheads="1"/>
          </p:cNvSpPr>
          <p:nvPr/>
        </p:nvSpPr>
        <p:spPr bwMode="auto">
          <a:xfrm>
            <a:off x="0" y="952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512" name="Rectangle 5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513" name="Rectangle 57"/>
          <p:cNvSpPr>
            <a:spLocks noChangeArrowheads="1"/>
          </p:cNvSpPr>
          <p:nvPr/>
        </p:nvSpPr>
        <p:spPr bwMode="auto">
          <a:xfrm>
            <a:off x="0" y="952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515" name="Rectangle 5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9514" name="Picture 58">
            <a:hlinkClick r:id="rId8" action="ppaction://hlinksldjump">
              <a:snd r:embed="rId9" name="laser.wav" builtIn="1"/>
            </a:hlinkClick>
          </p:cNvPr>
          <p:cNvPicPr>
            <a:picLocks noChangeAspect="1" noChangeArrowheads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5286388"/>
            <a:ext cx="571504" cy="646048"/>
          </a:xfrm>
          <a:prstGeom prst="rect">
            <a:avLst/>
          </a:prstGeom>
          <a:noFill/>
        </p:spPr>
      </p:pic>
      <p:sp>
        <p:nvSpPr>
          <p:cNvPr id="19516" name="Rectangle 60"/>
          <p:cNvSpPr>
            <a:spLocks noChangeArrowheads="1"/>
          </p:cNvSpPr>
          <p:nvPr/>
        </p:nvSpPr>
        <p:spPr bwMode="auto">
          <a:xfrm>
            <a:off x="0" y="952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518" name="Rectangle 6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9517" name="Picture 61">
            <a:hlinkClick r:id="rId28" action="ppaction://hlinksldjump">
              <a:snd r:embed="rId29" name="chimes.wav" builtIn="1"/>
            </a:hlinkClick>
          </p:cNvPr>
          <p:cNvPicPr>
            <a:picLocks noChangeAspect="1" noChangeArrowheads="1"/>
          </p:cNvPicPr>
          <p:nvPr/>
        </p:nvPicPr>
        <p:blipFill>
          <a:blip r:embed="rId3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5286388"/>
            <a:ext cx="571504" cy="646048"/>
          </a:xfrm>
          <a:prstGeom prst="rect">
            <a:avLst/>
          </a:prstGeom>
          <a:noFill/>
        </p:spPr>
      </p:pic>
      <p:sp>
        <p:nvSpPr>
          <p:cNvPr id="19519" name="Rectangle 63"/>
          <p:cNvSpPr>
            <a:spLocks noChangeArrowheads="1"/>
          </p:cNvSpPr>
          <p:nvPr/>
        </p:nvSpPr>
        <p:spPr bwMode="auto">
          <a:xfrm>
            <a:off x="0" y="952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Comic Sans MS" pitchFamily="66" charset="0"/>
                <a:hlinkClick r:id="rId3" action="ppaction://hlinksldjump"/>
              </a:rPr>
              <a:t>Подумай</a:t>
            </a:r>
            <a:r>
              <a:rPr lang="ru-RU" sz="3200" b="1" dirty="0" smtClean="0">
                <a:latin typeface="Comic Sans MS" pitchFamily="66" charset="0"/>
              </a:rPr>
              <a:t> </a:t>
            </a:r>
            <a:endParaRPr lang="ru-RU" sz="3200" b="1" dirty="0">
              <a:latin typeface="Comic Sans MS" pitchFamily="66" charset="0"/>
            </a:endParaRPr>
          </a:p>
        </p:txBody>
      </p:sp>
      <p:pic>
        <p:nvPicPr>
          <p:cNvPr id="28674" name="Picture 2" descr="C:\Documents and Settings\Admin\Мои документы\рисунки\shcol_2\C41-10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790900" y="1600200"/>
            <a:ext cx="3562199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Comic Sans MS" pitchFamily="66" charset="0"/>
                <a:hlinkClick r:id="rId3" action="ppaction://hlinksldjump"/>
              </a:rPr>
              <a:t>Ты ошибся</a:t>
            </a:r>
            <a:endParaRPr lang="ru-RU" sz="3200" b="1" dirty="0">
              <a:latin typeface="Comic Sans MS" pitchFamily="66" charset="0"/>
            </a:endParaRPr>
          </a:p>
        </p:txBody>
      </p:sp>
      <p:pic>
        <p:nvPicPr>
          <p:cNvPr id="29698" name="Picture 2" descr="C:\Documents and Settings\Admin\Мои документы\рисунки\shcol_2\C41-09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902652" y="1600200"/>
            <a:ext cx="3338695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00B0F0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51</Words>
  <Application>Microsoft Office PowerPoint</Application>
  <PresentationFormat>Экран (4:3)</PresentationFormat>
  <Paragraphs>33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Тест</vt:lpstr>
      <vt:lpstr>Сложите дроби</vt:lpstr>
      <vt:lpstr>Нет </vt:lpstr>
      <vt:lpstr>ошибся</vt:lpstr>
      <vt:lpstr>молодец</vt:lpstr>
      <vt:lpstr>молодец</vt:lpstr>
      <vt:lpstr>Выполните вычитание дробей</vt:lpstr>
      <vt:lpstr>Подумай </vt:lpstr>
      <vt:lpstr>Ты ошибся</vt:lpstr>
      <vt:lpstr>Умница </vt:lpstr>
      <vt:lpstr>Молодец</vt:lpstr>
      <vt:lpstr>Тестирование законченно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Тест</dc:title>
  <dc:creator>Admin</dc:creator>
  <cp:lastModifiedBy>Admin</cp:lastModifiedBy>
  <cp:revision>24</cp:revision>
  <dcterms:created xsi:type="dcterms:W3CDTF">2012-02-19T11:54:40Z</dcterms:created>
  <dcterms:modified xsi:type="dcterms:W3CDTF">2012-02-21T10:43:30Z</dcterms:modified>
</cp:coreProperties>
</file>