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324" y="0"/>
            <a:ext cx="9099352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1000" y="304800"/>
            <a:ext cx="815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Математический диктант</a:t>
            </a:r>
            <a:endParaRPr lang="ru-RU" sz="5400" b="1" dirty="0">
              <a:solidFill>
                <a:srgbClr val="C00000"/>
              </a:solidFill>
            </a:endParaRPr>
          </a:p>
        </p:txBody>
      </p:sp>
      <p:cxnSp>
        <p:nvCxnSpPr>
          <p:cNvPr id="9" name="Прямая соединительная линия 8"/>
          <p:cNvCxnSpPr>
            <a:stCxn id="3" idx="2"/>
          </p:cNvCxnSpPr>
          <p:nvPr/>
        </p:nvCxnSpPr>
        <p:spPr>
          <a:xfrm>
            <a:off x="4457700" y="1228130"/>
            <a:ext cx="38100" cy="562987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09600" y="1219200"/>
            <a:ext cx="312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</a:rPr>
              <a:t>1 вариант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00600" y="1219200"/>
            <a:ext cx="3581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 вариант</a:t>
            </a:r>
            <a:endParaRPr lang="ru-RU" sz="4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1943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1828800"/>
            <a:ext cx="2990850" cy="1485900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1943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00600" y="1905000"/>
            <a:ext cx="2990850" cy="1485900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3048000"/>
            <a:ext cx="2990850" cy="1476375"/>
          </a:xfrm>
          <a:prstGeom prst="rect">
            <a:avLst/>
          </a:prstGeom>
          <a:noFill/>
        </p:spPr>
      </p:pic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76800" y="3048000"/>
            <a:ext cx="2990850" cy="1476375"/>
          </a:xfrm>
          <a:prstGeom prst="rect">
            <a:avLst/>
          </a:prstGeom>
          <a:noFill/>
        </p:spPr>
      </p:pic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53000" y="4572000"/>
            <a:ext cx="2828925" cy="1476375"/>
          </a:xfrm>
          <a:prstGeom prst="rect">
            <a:avLst/>
          </a:prstGeom>
          <a:noFill/>
        </p:spPr>
      </p:pic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4495800"/>
            <a:ext cx="3457575" cy="147637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324" y="0"/>
            <a:ext cx="9099352" cy="6858000"/>
          </a:xfrm>
          <a:prstGeom prst="rect">
            <a:avLst/>
          </a:prstGeom>
        </p:spPr>
      </p:pic>
      <p:cxnSp>
        <p:nvCxnSpPr>
          <p:cNvPr id="4" name="Прямая соединительная линия 3"/>
          <p:cNvCxnSpPr>
            <a:endCxn id="2" idx="2"/>
          </p:cNvCxnSpPr>
          <p:nvPr/>
        </p:nvCxnSpPr>
        <p:spPr>
          <a:xfrm>
            <a:off x="4572000" y="304800"/>
            <a:ext cx="0" cy="655320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1143000" y="304800"/>
            <a:ext cx="257955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</a:rPr>
              <a:t>1 вариант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105400" y="304800"/>
            <a:ext cx="257955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 вариант</a:t>
            </a:r>
            <a:endParaRPr lang="ru-RU" sz="4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1066800"/>
            <a:ext cx="2828925" cy="1485900"/>
          </a:xfrm>
          <a:prstGeom prst="rect">
            <a:avLst/>
          </a:prstGeom>
          <a:noFill/>
        </p:spPr>
      </p:pic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24400" y="990600"/>
            <a:ext cx="3457575" cy="1485900"/>
          </a:xfrm>
          <a:prstGeom prst="rect">
            <a:avLst/>
          </a:prstGeom>
          <a:noFill/>
        </p:spPr>
      </p:pic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00600" y="2286000"/>
            <a:ext cx="2828925" cy="1495425"/>
          </a:xfrm>
          <a:prstGeom prst="rect">
            <a:avLst/>
          </a:prstGeom>
          <a:noFill/>
        </p:spPr>
      </p:pic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4343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2209800"/>
            <a:ext cx="2828925" cy="1476375"/>
          </a:xfrm>
          <a:prstGeom prst="rect">
            <a:avLst/>
          </a:prstGeom>
          <a:noFill/>
        </p:spPr>
      </p:pic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4345" name="Picture 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3429000"/>
            <a:ext cx="3038475" cy="1476375"/>
          </a:xfrm>
          <a:prstGeom prst="rect">
            <a:avLst/>
          </a:prstGeom>
          <a:noFill/>
        </p:spPr>
      </p:pic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4347" name="Picture 11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10200" y="3429000"/>
            <a:ext cx="3038475" cy="1485900"/>
          </a:xfrm>
          <a:prstGeom prst="rect">
            <a:avLst/>
          </a:prstGeom>
          <a:noFill/>
        </p:spPr>
      </p:pic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4349" name="Picture 13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76800" y="4724400"/>
            <a:ext cx="1943100" cy="1495425"/>
          </a:xfrm>
          <a:prstGeom prst="rect">
            <a:avLst/>
          </a:prstGeom>
          <a:noFill/>
        </p:spPr>
      </p:pic>
      <p:sp>
        <p:nvSpPr>
          <p:cNvPr id="1435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4351" name="Picture 15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4724400"/>
            <a:ext cx="1943100" cy="14859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324" y="0"/>
            <a:ext cx="9099352" cy="6858000"/>
          </a:xfrm>
          <a:prstGeom prst="rect">
            <a:avLst/>
          </a:prstGeom>
        </p:spPr>
      </p:pic>
      <p:cxnSp>
        <p:nvCxnSpPr>
          <p:cNvPr id="4" name="Прямая соединительная линия 3"/>
          <p:cNvCxnSpPr>
            <a:endCxn id="2" idx="2"/>
          </p:cNvCxnSpPr>
          <p:nvPr/>
        </p:nvCxnSpPr>
        <p:spPr>
          <a:xfrm>
            <a:off x="4572000" y="304800"/>
            <a:ext cx="0" cy="655320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371600" y="304800"/>
            <a:ext cx="2895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</a:rPr>
              <a:t>1 вариант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76800" y="304800"/>
            <a:ext cx="2819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2 вариант</a:t>
            </a:r>
            <a:endParaRPr lang="ru-RU" sz="4400" b="1" dirty="0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066800"/>
            <a:ext cx="2209800" cy="1485900"/>
          </a:xfrm>
          <a:prstGeom prst="rect">
            <a:avLst/>
          </a:prstGeom>
          <a:noFill/>
        </p:spPr>
      </p:pic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76800" y="1066800"/>
            <a:ext cx="2209800" cy="1495425"/>
          </a:xfrm>
          <a:prstGeom prst="rect">
            <a:avLst/>
          </a:prstGeom>
          <a:noFill/>
        </p:spPr>
      </p:pic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05400" y="2590800"/>
            <a:ext cx="2105025" cy="1476375"/>
          </a:xfrm>
          <a:prstGeom prst="rect">
            <a:avLst/>
          </a:prstGeom>
          <a:noFill/>
        </p:spPr>
      </p:pic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2743200"/>
            <a:ext cx="1743075" cy="1476375"/>
          </a:xfrm>
          <a:prstGeom prst="rect">
            <a:avLst/>
          </a:prstGeom>
          <a:noFill/>
        </p:spPr>
      </p:pic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9" name="Picture 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4343400"/>
            <a:ext cx="2676525" cy="1485900"/>
          </a:xfrm>
          <a:prstGeom prst="rect">
            <a:avLst/>
          </a:prstGeom>
          <a:noFill/>
        </p:spPr>
      </p:pic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71" name="Picture 11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00600" y="4343400"/>
            <a:ext cx="2676525" cy="1476375"/>
          </a:xfrm>
          <a:prstGeom prst="rect">
            <a:avLst/>
          </a:prstGeom>
          <a:noFill/>
        </p:spPr>
      </p:pic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0" y="19335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324" y="0"/>
            <a:ext cx="9099352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90600" y="304800"/>
            <a:ext cx="792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РЕШИТЬ УРАВНЕНИЯ: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200" y="990600"/>
            <a:ext cx="5067300" cy="1495425"/>
          </a:xfrm>
          <a:prstGeom prst="rect">
            <a:avLst/>
          </a:prstGeom>
          <a:noFill/>
        </p:spPr>
      </p:pic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2590800"/>
            <a:ext cx="5667375" cy="1514475"/>
          </a:xfrm>
          <a:prstGeom prst="rect">
            <a:avLst/>
          </a:prstGeom>
          <a:noFill/>
        </p:spPr>
      </p:pic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0" y="4267200"/>
            <a:ext cx="5715000" cy="149542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324" y="0"/>
            <a:ext cx="9099352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5800" y="304800"/>
            <a:ext cx="815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РЕШИТЬ ЗАДАЧУ, СОСТАВИВ УРАВНЕНИЕ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905000"/>
            <a:ext cx="75438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 </a:t>
            </a:r>
            <a:r>
              <a:rPr lang="ru-RU" sz="4800" b="1" dirty="0" smtClean="0"/>
              <a:t>Сумма двух чисел равна       Первое число больше второго в 4 раза. </a:t>
            </a:r>
            <a:r>
              <a:rPr lang="ru-RU" sz="4800" b="1" dirty="0" smtClean="0"/>
              <a:t>Н</a:t>
            </a:r>
            <a:r>
              <a:rPr lang="ru-RU" sz="4800" b="1" dirty="0" smtClean="0"/>
              <a:t>айдите эти числа.  </a:t>
            </a:r>
            <a:endParaRPr lang="ru-RU" sz="4800" b="1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10400" y="1143000"/>
            <a:ext cx="1943100" cy="2428875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324" y="0"/>
            <a:ext cx="9099352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38200" y="381000"/>
            <a:ext cx="8077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РЕШИТЬ ЗАДАЧУ, СОСТАВИВ УРАВНЕНИЕ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2057400"/>
            <a:ext cx="7543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ЕСЛИ ЗАДУМАННОЕ ЧИСЛО УВЕЛИЧИЛИ В ТРИ РАЗА, ТО ПОЛУЧИЛИ ЧИСЛО , В ДВА РАЗА БОЛЬШЕ, ЧЕМ            .НАЙДИТЕ</a:t>
            </a:r>
          </a:p>
          <a:p>
            <a:r>
              <a:rPr lang="ru-RU" sz="4000" b="1" dirty="0" smtClean="0"/>
              <a:t> </a:t>
            </a:r>
          </a:p>
          <a:p>
            <a:r>
              <a:rPr lang="ru-RU" sz="4000" b="1" dirty="0" smtClean="0"/>
              <a:t>ЗАДУМАННОЕ ЧИСЛО.</a:t>
            </a:r>
            <a:endParaRPr lang="ru-RU" sz="4000" b="1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67201" y="3657600"/>
            <a:ext cx="743134" cy="1323975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68</Words>
  <Application>Microsoft Office PowerPoint</Application>
  <PresentationFormat>Экран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Леново</dc:creator>
  <cp:lastModifiedBy>Леново</cp:lastModifiedBy>
  <cp:revision>7</cp:revision>
  <dcterms:created xsi:type="dcterms:W3CDTF">2013-03-11T06:31:17Z</dcterms:created>
  <dcterms:modified xsi:type="dcterms:W3CDTF">2013-03-11T07:37:26Z</dcterms:modified>
</cp:coreProperties>
</file>