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9903C-C06E-479E-A486-B60A07F9307D}" type="datetimeFigureOut">
              <a:rPr lang="ru-RU" smtClean="0"/>
              <a:t>02.03.2012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94949-AFDC-4BB9-A56C-3569DAF198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94949-AFDC-4BB9-A56C-3569DAF1985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askazok.ru/drskazotech/zhilnasveteslonjonoktsiferov" TargetMode="External"/><Relationship Id="rId2" Type="http://schemas.openxmlformats.org/officeDocument/2006/relationships/hyperlink" Target="http://old.prodalit.ru/?catrub=15&amp;gl_nzz=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lanetaskazok.ru/drskazotech/zhilnasveteslonjonoktsiferov?start=1" TargetMode="External"/><Relationship Id="rId5" Type="http://schemas.openxmlformats.org/officeDocument/2006/relationships/hyperlink" Target="http://lib.rus.ec/b/160188/read" TargetMode="External"/><Relationship Id="rId4" Type="http://schemas.openxmlformats.org/officeDocument/2006/relationships/hyperlink" Target="http://www.ckazka.com/index.php?option=com_sobi2&amp;sobi2Task=sobi2Details&amp;catid=34&amp;sobi2Id=8997&amp;Itemid=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 «Слонёнок».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Подробное изложение повествовательного текста по сказке Г.М.Цыферова «Жил на свете слонёнок».</a:t>
            </a:r>
          </a:p>
          <a:p>
            <a:r>
              <a:rPr lang="ru-RU" dirty="0" smtClean="0"/>
              <a:t>Автор: учитель начальных классов Соловьева Н.Б.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91264" cy="561662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              Примерный план</a:t>
            </a:r>
            <a:br>
              <a:rPr lang="ru-RU" sz="3600" dirty="0" smtClean="0"/>
            </a:br>
            <a:r>
              <a:rPr lang="ru-RU" sz="3600" dirty="0" smtClean="0"/>
              <a:t>1) Слонёнок сопел и думал…</a:t>
            </a:r>
            <a:br>
              <a:rPr lang="ru-RU" sz="3600" dirty="0" smtClean="0"/>
            </a:br>
            <a:r>
              <a:rPr lang="ru-RU" sz="3600" dirty="0" smtClean="0"/>
              <a:t>2) Добрые дела слонёнка.</a:t>
            </a:r>
            <a:br>
              <a:rPr lang="ru-RU" sz="3600" dirty="0" smtClean="0"/>
            </a:br>
            <a:r>
              <a:rPr lang="ru-RU" sz="3600" dirty="0" smtClean="0"/>
              <a:t>3) Гордость слонёнка.</a:t>
            </a:r>
            <a:endParaRPr lang="ru-RU" sz="36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800200"/>
          </a:xfrm>
        </p:spPr>
        <p:txBody>
          <a:bodyPr/>
          <a:lstStyle/>
          <a:p>
            <a:r>
              <a:rPr lang="ru-RU" dirty="0" smtClean="0"/>
              <a:t> Картинный план.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/>
          <a:lstStyle/>
          <a:p>
            <a:r>
              <a:rPr lang="ru-RU" dirty="0" smtClean="0"/>
              <a:t>Картинный план.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2411760" cy="2376264"/>
          </a:xfr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908721"/>
            <a:ext cx="2376264" cy="2520279"/>
          </a:xfrm>
          <a:prstGeom prst="rect">
            <a:avLst/>
          </a:prstGeom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980728"/>
            <a:ext cx="2448272" cy="2232248"/>
          </a:xfrm>
          <a:prstGeom prst="rect">
            <a:avLst/>
          </a:prstGeom>
        </p:spPr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76256" y="980728"/>
            <a:ext cx="2267744" cy="2232248"/>
          </a:xfrm>
          <a:prstGeom prst="rect">
            <a:avLst/>
          </a:prstGeom>
        </p:spPr>
      </p:pic>
      <p:pic>
        <p:nvPicPr>
          <p:cNvPr id="8" name="Рисунок 7" descr="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284984"/>
            <a:ext cx="2339752" cy="1800200"/>
          </a:xfrm>
          <a:prstGeom prst="rect">
            <a:avLst/>
          </a:prstGeom>
        </p:spPr>
      </p:pic>
      <p:pic>
        <p:nvPicPr>
          <p:cNvPr id="9" name="Рисунок 8" descr="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39752" y="3140968"/>
            <a:ext cx="2376264" cy="2088232"/>
          </a:xfrm>
          <a:prstGeom prst="rect">
            <a:avLst/>
          </a:prstGeom>
        </p:spPr>
      </p:pic>
      <p:pic>
        <p:nvPicPr>
          <p:cNvPr id="10" name="Рисунок 9" descr="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3068960"/>
            <a:ext cx="2016224" cy="2016224"/>
          </a:xfrm>
          <a:prstGeom prst="rect">
            <a:avLst/>
          </a:prstGeom>
        </p:spPr>
      </p:pic>
      <p:pic>
        <p:nvPicPr>
          <p:cNvPr id="11" name="Рисунок 10" descr="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60232" y="3068960"/>
            <a:ext cx="2483768" cy="2156495"/>
          </a:xfrm>
          <a:prstGeom prst="rect">
            <a:avLst/>
          </a:prstGeom>
        </p:spPr>
      </p:pic>
      <p:pic>
        <p:nvPicPr>
          <p:cNvPr id="12" name="Рисунок 11" descr="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03648" y="5085184"/>
            <a:ext cx="2160240" cy="1772816"/>
          </a:xfrm>
          <a:prstGeom prst="rect">
            <a:avLst/>
          </a:prstGeom>
        </p:spPr>
      </p:pic>
      <p:pic>
        <p:nvPicPr>
          <p:cNvPr id="13" name="Рисунок 12" descr="1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99992" y="5013176"/>
            <a:ext cx="2448272" cy="1844824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ru-RU" sz="1800" u="sng" dirty="0" smtClean="0">
                <a:hlinkClick r:id="rId2"/>
              </a:rPr>
              <a:t>Используемые ресурсы:</a:t>
            </a:r>
            <a:r>
              <a:rPr lang="ru-RU" sz="1800" dirty="0" smtClean="0">
                <a:hlinkClick r:id="rId2"/>
              </a:rPr>
              <a:t/>
            </a:r>
            <a:br>
              <a:rPr lang="ru-RU" sz="1800" dirty="0" smtClean="0">
                <a:hlinkClick r:id="rId2"/>
              </a:rPr>
            </a:br>
            <a:r>
              <a:rPr lang="ru-RU" sz="1800" dirty="0" err="1" smtClean="0">
                <a:hlinkClick r:id="rId2"/>
              </a:rPr>
              <a:t>Т.Г.Дьячкова</a:t>
            </a:r>
            <a:r>
              <a:rPr lang="ru-RU" sz="1800" dirty="0" smtClean="0">
                <a:hlinkClick r:id="rId2"/>
              </a:rPr>
              <a:t> «Русский язык 2-4 классы сочинения и изложения».</a:t>
            </a:r>
            <a:r>
              <a:rPr lang="ru-RU" sz="1800" u="sng" dirty="0" smtClean="0">
                <a:hlinkClick r:id="rId2"/>
              </a:rPr>
              <a:t/>
            </a:r>
            <a:br>
              <a:rPr lang="ru-RU" sz="1800" u="sng" dirty="0" smtClean="0">
                <a:hlinkClick r:id="rId2"/>
              </a:rPr>
            </a:br>
            <a:r>
              <a:rPr lang="ru-RU" sz="1800" u="sng" dirty="0" smtClean="0">
                <a:hlinkClick r:id="rId2"/>
              </a:rPr>
              <a:t/>
            </a:r>
            <a:br>
              <a:rPr lang="ru-RU" sz="1800" u="sng" dirty="0" smtClean="0">
                <a:hlinkClick r:id="rId2"/>
              </a:rPr>
            </a:br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 smtClean="0">
                <a:hlinkClick r:id="rId2"/>
              </a:rPr>
              <a:t>://old.prodalit.ru/?catrub=15&amp;gl_nzz=6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u="sng" dirty="0" smtClean="0">
                <a:hlinkClick r:id="rId3"/>
              </a:rPr>
              <a:t>http://www.planetaskazok.ru/drskazotech/zhilnasveteslonjonoktsiferov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u="sng" dirty="0" smtClean="0">
                <a:hlinkClick r:id="rId4"/>
              </a:rPr>
              <a:t>http://www.ckazka.com/index.php?option=com_sobi2&amp;sobi2Task=sobi2Details&amp;catid=34&amp;sobi2Id=8997&amp;Itemid=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u="sng" dirty="0" smtClean="0">
                <a:hlinkClick r:id="rId3"/>
              </a:rPr>
              <a:t>http://www.planetaskazok.ru/drskazotech/zhilnasveteslonjonoktsiferov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u="sng" dirty="0" smtClean="0">
                <a:hlinkClick r:id="rId5"/>
              </a:rPr>
              <a:t>http://lib.rus.ec/b/160188/read</a:t>
            </a:r>
            <a:r>
              <a:rPr lang="ru-RU" sz="1800" dirty="0" smtClean="0"/>
              <a:t>  </a:t>
            </a:r>
            <a:br>
              <a:rPr lang="ru-RU" sz="1800" dirty="0" smtClean="0"/>
            </a:br>
            <a:r>
              <a:rPr lang="ru-RU" sz="1800" u="sng" dirty="0" smtClean="0">
                <a:hlinkClick r:id="rId5"/>
              </a:rPr>
              <a:t>http://lib.rus.ec/b/160188/read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u="sng" dirty="0" smtClean="0">
                <a:hlinkClick r:id="rId6"/>
              </a:rPr>
              <a:t>http://www.planetaskazok.ru/drskazotech/zhilnasveteslonjonoktsiferov?start=1</a:t>
            </a:r>
            <a:r>
              <a:rPr lang="ru-RU" sz="1800" dirty="0" smtClean="0"/>
              <a:t>  </a:t>
            </a:r>
            <a:br>
              <a:rPr lang="ru-RU" sz="1800" dirty="0" smtClean="0"/>
            </a:br>
            <a:r>
              <a:rPr lang="ru-RU" sz="1800" u="sng" dirty="0" smtClean="0">
                <a:hlinkClick r:id="rId6"/>
              </a:rPr>
              <a:t>http://www.planetaskazok.ru/drskazotech/zhilnasveteslonjonoktsiferov?start=1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u="sng" dirty="0" smtClean="0">
                <a:hlinkClick r:id="rId6"/>
              </a:rPr>
              <a:t>http://www.planetaskazok.ru/drskazotech/zhilnasveteslonjonoktsiferov?start=1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http://www.planetaskazok.ru/drskazotech/zhilnasveteslonjonoktsiferov?st</a:t>
            </a:r>
            <a:br>
              <a:rPr lang="ru-RU" sz="1800" dirty="0" smtClean="0"/>
            </a:br>
            <a:r>
              <a:rPr lang="ru-RU" sz="1800" u="sng" dirty="0" smtClean="0">
                <a:hlinkClick r:id="rId5"/>
              </a:rPr>
              <a:t>http://lib.rus.ec/b/160188/read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сл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5"/>
            <a:ext cx="5760640" cy="55446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568952" cy="54726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Жил на свете слонёнок.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Это был очень хороший слонёнок. Только вот беда: не знал он, чем ему заняться, кем быть. Так всё сидел слонёнок у окошка, сопел и думал, думал…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Однажды на улице пошёл дождь.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У-У! – сказал промокший лисёнок, увидев в окошке </a:t>
            </a:r>
            <a:r>
              <a:rPr lang="ru-RU" sz="2800" dirty="0" err="1" smtClean="0">
                <a:solidFill>
                  <a:schemeClr val="tx1"/>
                </a:solidFill>
              </a:rPr>
              <a:t>слонёнка.-Ушастый</a:t>
            </a:r>
            <a:r>
              <a:rPr lang="ru-RU" sz="2800" dirty="0" smtClean="0">
                <a:solidFill>
                  <a:schemeClr val="tx1"/>
                </a:solidFill>
              </a:rPr>
              <a:t> какой! Да с такими ушами он вполне может быть зонтиком!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Слонёнок обрадовался и стал большим зонтиком. И лисята, и зайчата, и ежата – все прятались под его большими ушами от дождя.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568951" cy="5544615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   </a:t>
            </a:r>
            <a:r>
              <a:rPr lang="ru-RU" sz="11200" dirty="0" smtClean="0">
                <a:solidFill>
                  <a:schemeClr val="tx1"/>
                </a:solidFill>
              </a:rPr>
              <a:t>Но вот дождь кончился, и слонёнок снова загрустил, потому что не знал, кем же ему всё-таки быть. И снова он сел у окошка и стал думать.</a:t>
            </a:r>
          </a:p>
          <a:p>
            <a:r>
              <a:rPr lang="ru-RU" sz="11200" dirty="0" smtClean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Мимо пробегал зайчик.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О-о! Какой прекрасный длинный </a:t>
            </a:r>
            <a:r>
              <a:rPr lang="ru-RU" sz="11200" dirty="0" err="1" smtClean="0">
                <a:solidFill>
                  <a:schemeClr val="tx1"/>
                </a:solidFill>
              </a:rPr>
              <a:t>нос!-сказал</a:t>
            </a:r>
            <a:r>
              <a:rPr lang="ru-RU" sz="11200" dirty="0" smtClean="0">
                <a:solidFill>
                  <a:schemeClr val="tx1"/>
                </a:solidFill>
              </a:rPr>
              <a:t> он слонёнку.</a:t>
            </a:r>
          </a:p>
          <a:p>
            <a:pPr>
              <a:buFontTx/>
              <a:buChar char="-"/>
            </a:pPr>
            <a:r>
              <a:rPr lang="ru-RU" sz="11200" dirty="0" smtClean="0">
                <a:solidFill>
                  <a:schemeClr val="tx1"/>
                </a:solidFill>
              </a:rPr>
              <a:t>Вы вполне могли бы быть лейкой.</a:t>
            </a:r>
          </a:p>
          <a:p>
            <a:r>
              <a:rPr lang="ru-RU" sz="11200" dirty="0" smtClean="0">
                <a:solidFill>
                  <a:schemeClr val="tx1"/>
                </a:solidFill>
              </a:rPr>
              <a:t>  Добрый слонёнок обрадовался и стал лейкой. Он полил цветы, траву, деревья. А когда поливать больше было нечего, он очень опечалился….</a:t>
            </a:r>
          </a:p>
          <a:p>
            <a:r>
              <a:rPr lang="ru-RU" sz="11200" dirty="0" smtClean="0">
                <a:solidFill>
                  <a:schemeClr val="tx1"/>
                </a:solidFill>
              </a:rPr>
              <a:t>   Ушло на закат солнце, зажглись звёзды. </a:t>
            </a:r>
          </a:p>
          <a:p>
            <a:r>
              <a:rPr lang="ru-RU" sz="11200" dirty="0" smtClean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11200" dirty="0" smtClean="0">
                <a:solidFill>
                  <a:schemeClr val="tx1"/>
                </a:solidFill>
              </a:rPr>
              <a:t> </a:t>
            </a:r>
            <a:r>
              <a:rPr lang="ru-RU" sz="11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4600" dirty="0" smtClean="0">
                <a:solidFill>
                  <a:schemeClr val="tx1"/>
                </a:solidFill>
              </a:rPr>
              <a:t> </a:t>
            </a:r>
            <a:r>
              <a:rPr lang="ru-RU" sz="46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4600" dirty="0" smtClean="0">
                <a:solidFill>
                  <a:schemeClr val="tx1"/>
                </a:solidFill>
              </a:rPr>
              <a:t> </a:t>
            </a:r>
            <a:r>
              <a:rPr lang="ru-RU" sz="4600" dirty="0" smtClean="0">
                <a:solidFill>
                  <a:schemeClr val="tx1"/>
                </a:solidFill>
              </a:rPr>
              <a:t>  </a:t>
            </a:r>
            <a:endParaRPr lang="ru-RU" sz="4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640960" cy="561662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Наступила ночь. Все ежата, все лисята, все зайчата улеглись спать.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Только слонёнок не спал: он всё думал, кем же ему быть?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И вдруг он увидел огонь! «Пожар! – подумал слонёнок. Он вспомнил, как совсем недавно был лейкой, побежал к реке, набрал побольше воды и сразу потушил три уголька и горящий пень.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Звери проснулись, увидели слонёнка, и сделали его лесным пожарником.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Слонёнок был очень горд. Теперь он ходил в золотой каске и следит за тем, чтобы в лесу не было пожара.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Иногда он разрешает зайчику и лисёнку пускать в каске кораблики.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80729"/>
            <a:ext cx="8640960" cy="58772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-Как называется текст? О чём он?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Почему слонёнку нечем было заняться и он грустил, сидя у окошка?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 Чему обрадовался слонёнок, когда лисёнок ему нашёл «работу»?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Почему слонёнок снова загрустил?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Чему обрадовался слонёнок, когда мимо пробегал зайчик?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Какое доброе дело сделал слонёнок? За что звери его благодарили?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Почему слонёнок был горд?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56886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В тексте есть три части: вводная, основная и заключение.</a:t>
            </a:r>
            <a:br>
              <a:rPr lang="ru-RU" sz="2800" dirty="0" smtClean="0"/>
            </a:br>
            <a:r>
              <a:rPr lang="ru-RU" sz="2800" dirty="0" smtClean="0"/>
              <a:t>- Давайте прочитаем о чём говорится в первой части.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  Жил на свете слонёнок, очень добрый, внимательный и хороший. Только вот беда: не знал он, чем ему заняться, кем быть.</a:t>
            </a:r>
            <a:br>
              <a:rPr lang="ru-RU" sz="2800" dirty="0" smtClean="0"/>
            </a:br>
            <a:r>
              <a:rPr lang="ru-RU" sz="2800" dirty="0" smtClean="0"/>
              <a:t>- А что было дальше? </a:t>
            </a:r>
            <a:br>
              <a:rPr lang="ru-RU" sz="2800" dirty="0" smtClean="0"/>
            </a:br>
            <a:r>
              <a:rPr lang="ru-RU" sz="2800" dirty="0" smtClean="0"/>
              <a:t>- Как соединяются первая и вторая части текста? (Однажды.)</a:t>
            </a:r>
            <a:br>
              <a:rPr lang="ru-RU" sz="2800" dirty="0" smtClean="0"/>
            </a:br>
            <a:r>
              <a:rPr lang="ru-RU" sz="2800" dirty="0" smtClean="0"/>
              <a:t>- О чём говорится в последней части?</a:t>
            </a:r>
            <a:br>
              <a:rPr lang="ru-RU" sz="2800" dirty="0" smtClean="0"/>
            </a:br>
            <a:r>
              <a:rPr lang="ru-RU" sz="2800" dirty="0" smtClean="0"/>
              <a:t>- Прочитайте ещё раз сказку.</a:t>
            </a: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Запись опорных слов и выражений на доске: сопел и думал, промокший лисёнок, обрадовался и стал лейкой, зажглись звёзды, горящий пень, кораблики.</a:t>
            </a:r>
            <a:endParaRPr lang="ru-RU" sz="36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54461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Составление плана.</a:t>
            </a:r>
            <a:br>
              <a:rPr lang="ru-RU" sz="3200" dirty="0" smtClean="0"/>
            </a:br>
            <a:r>
              <a:rPr lang="ru-RU" sz="3200" dirty="0" smtClean="0"/>
              <a:t>- О чем говорится в первой части? Что самое главное в этой части? Озаглавьте её. </a:t>
            </a:r>
            <a:br>
              <a:rPr lang="ru-RU" sz="3200" dirty="0" smtClean="0"/>
            </a:br>
            <a:r>
              <a:rPr lang="ru-RU" sz="3200" dirty="0" smtClean="0"/>
              <a:t>- О чём говорится дальше в сказке? Что главное хотел сказать автор? Озаглавьте её.</a:t>
            </a:r>
            <a:br>
              <a:rPr lang="ru-RU" sz="3200" dirty="0" smtClean="0"/>
            </a:br>
            <a:r>
              <a:rPr lang="ru-RU" sz="3200" dirty="0" smtClean="0"/>
              <a:t>- Какая основная мысль в заключительной части? Как мы её озаглавим?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461</Words>
  <Application>Microsoft Office PowerPoint</Application>
  <PresentationFormat>Экран (4:3)</PresentationFormat>
  <Paragraphs>39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Изложение «Слонёнок».</vt:lpstr>
      <vt:lpstr>Слайд 2</vt:lpstr>
      <vt:lpstr>Слайд 3</vt:lpstr>
      <vt:lpstr>Слайд 4</vt:lpstr>
      <vt:lpstr>Слайд 5</vt:lpstr>
      <vt:lpstr>Слайд 6</vt:lpstr>
      <vt:lpstr>   В тексте есть три части: вводная, основная и заключение. - Давайте прочитаем о чём говорится в первой части.    Жил на свете слонёнок, очень добрый, внимательный и хороший. Только вот беда: не знал он, чем ему заняться, кем быть. - А что было дальше?  - Как соединяются первая и вторая части текста? (Однажды.) - О чём говорится в последней части? - Прочитайте ещё раз сказку.</vt:lpstr>
      <vt:lpstr>Запись опорных слов и выражений на доске: сопел и думал, промокший лисёнок, обрадовался и стал лейкой, зажглись звёзды, горящий пень, кораблики.</vt:lpstr>
      <vt:lpstr>Составление плана. - О чем говорится в первой части? Что самое главное в этой части? Озаглавьте её.  - О чём говорится дальше в сказке? Что главное хотел сказать автор? Озаглавьте её. - Какая основная мысль в заключительной части? Как мы её озаглавим? </vt:lpstr>
      <vt:lpstr>              Примерный план 1) Слонёнок сопел и думал… 2) Добрые дела слонёнка. 3) Гордость слонёнка.</vt:lpstr>
      <vt:lpstr> Картинный план.</vt:lpstr>
      <vt:lpstr>Картинный план.</vt:lpstr>
      <vt:lpstr>Используемые ресурсы: Т.Г.Дьячкова «Русский язык 2-4 классы сочинения и изложения».  http://old.prodalit.ru/?catrub=15&amp;gl_nzz=6  http://www.planetaskazok.ru/drskazotech/zhilnasveteslonjonoktsiferov  http://www.ckazka.com/index.php?option=com_sobi2&amp;sobi2Task=sobi2Details&amp;catid=34&amp;sobi2Id=8997&amp;Itemid=  http://www.planetaskazok.ru/drskazotech/zhilnasveteslonjonoktsiferov http://lib.rus.ec/b/160188/read   http://lib.rus.ec/b/160188/read http://www.planetaskazok.ru/drskazotech/zhilnasveteslonjonoktsiferov?start=1   http://www.planetaskazok.ru/drskazotech/zhilnasveteslonjonoktsiferov?start=1  http://www.planetaskazok.ru/drskazotech/zhilnasveteslonjonoktsiferov?start=1  http://www.planetaskazok.ru/drskazotech/zhilnasveteslonjonoktsiferov?st http://lib.rus.ec/b/160188/read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14</cp:revision>
  <dcterms:created xsi:type="dcterms:W3CDTF">2012-03-02T13:54:20Z</dcterms:created>
  <dcterms:modified xsi:type="dcterms:W3CDTF">2012-03-02T16:14:27Z</dcterms:modified>
</cp:coreProperties>
</file>