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2BDD4D-9989-4BAE-B579-D0DE9B40B1E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87E60D-A82D-4A06-B605-13BDA2A48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029604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Arial" pitchFamily="34" charset="0"/>
                <a:cs typeface="Arial" pitchFamily="34" charset="0"/>
              </a:rPr>
              <a:t>Рамка  и  основная  надпись чертежа</a:t>
            </a:r>
            <a:endParaRPr lang="ru-RU" sz="3200" dirty="0">
              <a:ln w="5000" cmpd="sng">
                <a:solidFill>
                  <a:srgbClr val="C00000"/>
                </a:solidFill>
                <a:prstDash val="solid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3429024" cy="46434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5400000">
            <a:off x="4893471" y="1250141"/>
            <a:ext cx="3429024" cy="46434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029604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Рамка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7358114" cy="5214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678296" y="3750074"/>
            <a:ext cx="4786346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822562" y="3750074"/>
            <a:ext cx="4786346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14480" y="1357298"/>
            <a:ext cx="650085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14480" y="6143644"/>
            <a:ext cx="650085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1071538" y="1857364"/>
            <a:ext cx="1857388" cy="928694"/>
            <a:chOff x="1071538" y="2786058"/>
            <a:chExt cx="1857388" cy="928694"/>
          </a:xfrm>
        </p:grpSpPr>
        <p:sp>
          <p:nvSpPr>
            <p:cNvPr id="14" name="Половина рамки 13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1608117" y="2892421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1071538" y="5000636"/>
            <a:ext cx="1857388" cy="928694"/>
            <a:chOff x="1071538" y="2786058"/>
            <a:chExt cx="1857388" cy="928694"/>
          </a:xfrm>
        </p:grpSpPr>
        <p:sp>
          <p:nvSpPr>
            <p:cNvPr id="20" name="Половина рамки 19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608117" y="2892421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/>
          <p:cNvCxnSpPr/>
          <p:nvPr/>
        </p:nvCxnSpPr>
        <p:spPr>
          <a:xfrm rot="5400000">
            <a:off x="1643836" y="1785132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643836" y="4928404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 rot="5400000">
            <a:off x="2536017" y="1607331"/>
            <a:ext cx="1857388" cy="928694"/>
            <a:chOff x="1071538" y="2786058"/>
            <a:chExt cx="1857388" cy="928694"/>
          </a:xfrm>
        </p:grpSpPr>
        <p:sp>
          <p:nvSpPr>
            <p:cNvPr id="26" name="Половина рамки 25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0000"/>
                  </a:solidFill>
                </a:rPr>
                <a:t>5</a:t>
              </a:r>
              <a:r>
                <a:rPr lang="ru-RU" dirty="0" smtClean="0">
                  <a:solidFill>
                    <a:srgbClr val="FF0000"/>
                  </a:solidFill>
                </a:rPr>
                <a:t>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1177901" y="2892421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 rot="5400000">
            <a:off x="5464975" y="1607331"/>
            <a:ext cx="1857388" cy="928694"/>
            <a:chOff x="1071538" y="2786058"/>
            <a:chExt cx="1857388" cy="928694"/>
          </a:xfrm>
        </p:grpSpPr>
        <p:sp>
          <p:nvSpPr>
            <p:cNvPr id="29" name="Половина рамки 28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0000"/>
                  </a:solidFill>
                </a:rPr>
                <a:t>5</a:t>
              </a:r>
              <a:r>
                <a:rPr lang="ru-RU" dirty="0" smtClean="0">
                  <a:solidFill>
                    <a:srgbClr val="FF0000"/>
                  </a:solidFill>
                </a:rPr>
                <a:t>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1177901" y="2892421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Прямая соединительная линия 30"/>
          <p:cNvCxnSpPr/>
          <p:nvPr/>
        </p:nvCxnSpPr>
        <p:spPr>
          <a:xfrm rot="10800000">
            <a:off x="3929058" y="1357298"/>
            <a:ext cx="2159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6858016" y="1357298"/>
            <a:ext cx="2159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6598459" y="1857364"/>
            <a:ext cx="1831193" cy="928694"/>
            <a:chOff x="6598459" y="1857364"/>
            <a:chExt cx="1831193" cy="928694"/>
          </a:xfrm>
        </p:grpSpPr>
        <p:sp>
          <p:nvSpPr>
            <p:cNvPr id="35" name="Половина рамки 34"/>
            <p:cNvSpPr/>
            <p:nvPr/>
          </p:nvSpPr>
          <p:spPr>
            <a:xfrm flipH="1">
              <a:off x="6598459" y="1857364"/>
              <a:ext cx="1831193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0000"/>
                  </a:solidFill>
                </a:rPr>
                <a:t>5</a:t>
              </a:r>
              <a:r>
                <a:rPr lang="ru-RU" dirty="0" smtClean="0">
                  <a:solidFill>
                    <a:srgbClr val="FF0000"/>
                  </a:solidFill>
                </a:rPr>
                <a:t>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8107387" y="1963727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Прямая соединительная линия 39"/>
          <p:cNvCxnSpPr/>
          <p:nvPr/>
        </p:nvCxnSpPr>
        <p:spPr>
          <a:xfrm rot="5400000">
            <a:off x="8113737" y="1744651"/>
            <a:ext cx="2032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6598459" y="4643446"/>
            <a:ext cx="1831193" cy="928694"/>
            <a:chOff x="6598459" y="1857364"/>
            <a:chExt cx="1831193" cy="928694"/>
          </a:xfrm>
        </p:grpSpPr>
        <p:sp>
          <p:nvSpPr>
            <p:cNvPr id="44" name="Половина рамки 43"/>
            <p:cNvSpPr/>
            <p:nvPr/>
          </p:nvSpPr>
          <p:spPr>
            <a:xfrm flipH="1">
              <a:off x="6598459" y="1857364"/>
              <a:ext cx="1831193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0000"/>
                  </a:solidFill>
                </a:rPr>
                <a:t>5</a:t>
              </a:r>
              <a:r>
                <a:rPr lang="ru-RU" dirty="0" smtClean="0">
                  <a:solidFill>
                    <a:srgbClr val="FF0000"/>
                  </a:solidFill>
                </a:rPr>
                <a:t>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8107387" y="1963727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Прямая соединительная линия 45"/>
          <p:cNvCxnSpPr/>
          <p:nvPr/>
        </p:nvCxnSpPr>
        <p:spPr>
          <a:xfrm rot="5400000">
            <a:off x="8113737" y="4529939"/>
            <a:ext cx="2032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 rot="5400000">
            <a:off x="5335196" y="4978014"/>
            <a:ext cx="1831193" cy="928694"/>
            <a:chOff x="6598459" y="1857364"/>
            <a:chExt cx="1831193" cy="928694"/>
          </a:xfrm>
        </p:grpSpPr>
        <p:sp>
          <p:nvSpPr>
            <p:cNvPr id="49" name="Половина рамки 48"/>
            <p:cNvSpPr/>
            <p:nvPr/>
          </p:nvSpPr>
          <p:spPr>
            <a:xfrm flipH="1">
              <a:off x="6598459" y="1857364"/>
              <a:ext cx="1831193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0000"/>
                  </a:solidFill>
                </a:rPr>
                <a:t>5</a:t>
              </a:r>
              <a:r>
                <a:rPr lang="ru-RU" dirty="0" smtClean="0">
                  <a:solidFill>
                    <a:srgbClr val="FF0000"/>
                  </a:solidFill>
                </a:rPr>
                <a:t>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8107387" y="1963727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Прямая соединительная линия 50"/>
          <p:cNvCxnSpPr/>
          <p:nvPr/>
        </p:nvCxnSpPr>
        <p:spPr>
          <a:xfrm rot="10800000">
            <a:off x="6715141" y="6143644"/>
            <a:ext cx="2032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52"/>
          <p:cNvGrpSpPr/>
          <p:nvPr/>
        </p:nvGrpSpPr>
        <p:grpSpPr>
          <a:xfrm rot="5400000">
            <a:off x="2334800" y="4978014"/>
            <a:ext cx="1831193" cy="928694"/>
            <a:chOff x="6598459" y="1857364"/>
            <a:chExt cx="1831193" cy="928694"/>
          </a:xfrm>
        </p:grpSpPr>
        <p:sp>
          <p:nvSpPr>
            <p:cNvPr id="54" name="Половина рамки 53"/>
            <p:cNvSpPr/>
            <p:nvPr/>
          </p:nvSpPr>
          <p:spPr>
            <a:xfrm flipH="1">
              <a:off x="6598459" y="1857364"/>
              <a:ext cx="1831193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0000"/>
                  </a:solidFill>
                </a:rPr>
                <a:t>5</a:t>
              </a:r>
              <a:r>
                <a:rPr lang="ru-RU" dirty="0" smtClean="0">
                  <a:solidFill>
                    <a:srgbClr val="FF0000"/>
                  </a:solidFill>
                </a:rPr>
                <a:t>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8107387" y="1963727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Прямая соединительная линия 55"/>
          <p:cNvCxnSpPr/>
          <p:nvPr/>
        </p:nvCxnSpPr>
        <p:spPr>
          <a:xfrm rot="10800000">
            <a:off x="3714745" y="6143644"/>
            <a:ext cx="2032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029604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Рамка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2000232" y="500042"/>
            <a:ext cx="4214842" cy="5857916"/>
            <a:chOff x="1071538" y="1142984"/>
            <a:chExt cx="7358114" cy="521497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71538" y="1142984"/>
              <a:ext cx="7358114" cy="521497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-626601" y="3697224"/>
              <a:ext cx="4873466" cy="193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5761049" y="3689354"/>
              <a:ext cx="4873466" cy="351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819821" y="1270178"/>
              <a:ext cx="639551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819821" y="6145232"/>
              <a:ext cx="6395516" cy="2193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029604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Основная  надпись</a:t>
            </a:r>
            <a:b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чертежа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7358114" cy="5214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1714480" y="1357298"/>
            <a:ext cx="6501652" cy="4787934"/>
            <a:chOff x="1714480" y="1357298"/>
            <a:chExt cx="6501652" cy="478793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-678296" y="3750074"/>
              <a:ext cx="4786346" cy="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5822562" y="3750074"/>
              <a:ext cx="4786346" cy="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714480" y="1357298"/>
              <a:ext cx="650085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714480" y="6143644"/>
              <a:ext cx="650085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4500562" y="6143644"/>
            <a:ext cx="4429156" cy="714356"/>
            <a:chOff x="4500562" y="6143644"/>
            <a:chExt cx="4429156" cy="107157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4500562" y="6143644"/>
              <a:ext cx="4429156" cy="1071570"/>
              <a:chOff x="1071538" y="2786058"/>
              <a:chExt cx="1857388" cy="928694"/>
            </a:xfrm>
          </p:grpSpPr>
          <p:sp>
            <p:nvSpPr>
              <p:cNvPr id="20" name="Половина рамки 19"/>
              <p:cNvSpPr/>
              <p:nvPr/>
            </p:nvSpPr>
            <p:spPr>
              <a:xfrm>
                <a:off x="1071538" y="2786058"/>
                <a:ext cx="1857388" cy="928694"/>
              </a:xfrm>
              <a:prstGeom prst="halfFram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rgbClr val="FF0000"/>
                    </a:solidFill>
                  </a:rPr>
                  <a:t>145мм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2521396" y="2892421"/>
                <a:ext cx="214314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4378813" y="6265393"/>
              <a:ext cx="247285" cy="37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Прямая соединительная линия 42"/>
          <p:cNvCxnSpPr/>
          <p:nvPr/>
        </p:nvCxnSpPr>
        <p:spPr>
          <a:xfrm rot="5400000">
            <a:off x="4375026" y="5979641"/>
            <a:ext cx="247285" cy="3787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/>
          <p:cNvGrpSpPr/>
          <p:nvPr/>
        </p:nvGrpSpPr>
        <p:grpSpPr>
          <a:xfrm>
            <a:off x="4504349" y="5429264"/>
            <a:ext cx="4429156" cy="714356"/>
            <a:chOff x="4500562" y="6143644"/>
            <a:chExt cx="4429156" cy="1071570"/>
          </a:xfrm>
        </p:grpSpPr>
        <p:grpSp>
          <p:nvGrpSpPr>
            <p:cNvPr id="53" name="Группа 18"/>
            <p:cNvGrpSpPr/>
            <p:nvPr/>
          </p:nvGrpSpPr>
          <p:grpSpPr>
            <a:xfrm>
              <a:off x="4500562" y="6143644"/>
              <a:ext cx="4429156" cy="1071570"/>
              <a:chOff x="1071538" y="2786058"/>
              <a:chExt cx="1857388" cy="928694"/>
            </a:xfrm>
          </p:grpSpPr>
          <p:sp>
            <p:nvSpPr>
              <p:cNvPr id="58" name="Половина рамки 57"/>
              <p:cNvSpPr/>
              <p:nvPr/>
            </p:nvSpPr>
            <p:spPr>
              <a:xfrm>
                <a:off x="1071538" y="2786058"/>
                <a:ext cx="1857388" cy="928694"/>
              </a:xfrm>
              <a:prstGeom prst="halfFram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rgbClr val="FF0000"/>
                    </a:solidFill>
                  </a:rPr>
                  <a:t>145мм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2521396" y="2892421"/>
                <a:ext cx="214314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4378813" y="6265393"/>
              <a:ext cx="247285" cy="37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Прямая соединительная линия 59"/>
          <p:cNvCxnSpPr/>
          <p:nvPr/>
        </p:nvCxnSpPr>
        <p:spPr>
          <a:xfrm rot="5400000">
            <a:off x="4412641" y="5374311"/>
            <a:ext cx="175844" cy="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 rot="5400000">
            <a:off x="6335328" y="4906575"/>
            <a:ext cx="1545443" cy="928694"/>
            <a:chOff x="6598459" y="1857364"/>
            <a:chExt cx="1831193" cy="928694"/>
          </a:xfrm>
        </p:grpSpPr>
        <p:sp>
          <p:nvSpPr>
            <p:cNvPr id="63" name="Половина рамки 62"/>
            <p:cNvSpPr/>
            <p:nvPr/>
          </p:nvSpPr>
          <p:spPr>
            <a:xfrm flipH="1">
              <a:off x="6598459" y="1857364"/>
              <a:ext cx="1831193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30мм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7390586" y="1963727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 rot="10800000">
            <a:off x="7572398" y="5357826"/>
            <a:ext cx="2032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 rot="5400000">
            <a:off x="4393405" y="4893482"/>
            <a:ext cx="1571637" cy="928694"/>
            <a:chOff x="6598459" y="1857364"/>
            <a:chExt cx="1831193" cy="928694"/>
          </a:xfrm>
        </p:grpSpPr>
        <p:sp>
          <p:nvSpPr>
            <p:cNvPr id="67" name="Половина рамки 66"/>
            <p:cNvSpPr/>
            <p:nvPr/>
          </p:nvSpPr>
          <p:spPr>
            <a:xfrm flipH="1">
              <a:off x="6598459" y="1857364"/>
              <a:ext cx="1831193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30мм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 rot="5400000">
              <a:off x="7406100" y="1963727"/>
              <a:ext cx="21431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Прямая соединительная линия 68"/>
          <p:cNvCxnSpPr/>
          <p:nvPr/>
        </p:nvCxnSpPr>
        <p:spPr>
          <a:xfrm rot="10800000">
            <a:off x="5643571" y="5357826"/>
            <a:ext cx="20320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106859" y="5749941"/>
            <a:ext cx="78581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500562" y="5357826"/>
            <a:ext cx="371477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029604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Основная  надпись</a:t>
            </a:r>
            <a:b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чертежа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7358114" cy="5214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40"/>
          <p:cNvGrpSpPr/>
          <p:nvPr/>
        </p:nvGrpSpPr>
        <p:grpSpPr>
          <a:xfrm>
            <a:off x="1714480" y="1357298"/>
            <a:ext cx="6501652" cy="4787934"/>
            <a:chOff x="1714480" y="1357298"/>
            <a:chExt cx="6501652" cy="478793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-678296" y="3750074"/>
              <a:ext cx="4786346" cy="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5822562" y="3750074"/>
              <a:ext cx="4786346" cy="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714480" y="1357298"/>
              <a:ext cx="650085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714480" y="6143644"/>
              <a:ext cx="650085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4498974" y="5357826"/>
            <a:ext cx="3716364" cy="785818"/>
            <a:chOff x="4498974" y="5357826"/>
            <a:chExt cx="3716364" cy="785818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4106859" y="5749941"/>
              <a:ext cx="78581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4500562" y="5357826"/>
              <a:ext cx="371477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18"/>
          <p:cNvGrpSpPr/>
          <p:nvPr/>
        </p:nvGrpSpPr>
        <p:grpSpPr>
          <a:xfrm>
            <a:off x="4500562" y="6143644"/>
            <a:ext cx="3571900" cy="714356"/>
            <a:chOff x="1071538" y="2786058"/>
            <a:chExt cx="1857388" cy="928694"/>
          </a:xfrm>
        </p:grpSpPr>
        <p:sp>
          <p:nvSpPr>
            <p:cNvPr id="35" name="Половина рамки 34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70мм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1858150" y="2892421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 rot="5400000">
            <a:off x="6179355" y="6107925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18"/>
          <p:cNvGrpSpPr/>
          <p:nvPr/>
        </p:nvGrpSpPr>
        <p:grpSpPr>
          <a:xfrm>
            <a:off x="4500562" y="5357826"/>
            <a:ext cx="3571900" cy="714356"/>
            <a:chOff x="1071538" y="2786058"/>
            <a:chExt cx="1857388" cy="928694"/>
          </a:xfrm>
        </p:grpSpPr>
        <p:sp>
          <p:nvSpPr>
            <p:cNvPr id="40" name="Половина рамки 39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70мм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1858150" y="2892421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Прямая соединительная линия 43"/>
          <p:cNvCxnSpPr/>
          <p:nvPr/>
        </p:nvCxnSpPr>
        <p:spPr>
          <a:xfrm rot="5400000">
            <a:off x="6179355" y="5322107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5822959" y="5750735"/>
            <a:ext cx="78581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18"/>
          <p:cNvGrpSpPr/>
          <p:nvPr/>
        </p:nvGrpSpPr>
        <p:grpSpPr>
          <a:xfrm rot="5400000">
            <a:off x="3433754" y="5638816"/>
            <a:ext cx="1347798" cy="785818"/>
            <a:chOff x="1169986" y="2774664"/>
            <a:chExt cx="1857388" cy="940088"/>
          </a:xfrm>
        </p:grpSpPr>
        <p:sp>
          <p:nvSpPr>
            <p:cNvPr id="50" name="Половина рамки 49"/>
            <p:cNvSpPr/>
            <p:nvPr/>
          </p:nvSpPr>
          <p:spPr>
            <a:xfrm>
              <a:off x="1169986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10мм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1444291" y="2881027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Прямая соединительная линия 51"/>
          <p:cNvCxnSpPr/>
          <p:nvPr/>
        </p:nvCxnSpPr>
        <p:spPr>
          <a:xfrm rot="10800000">
            <a:off x="4500562" y="5642588"/>
            <a:ext cx="77632" cy="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18"/>
          <p:cNvGrpSpPr/>
          <p:nvPr/>
        </p:nvGrpSpPr>
        <p:grpSpPr>
          <a:xfrm rot="5400000">
            <a:off x="5142072" y="5638816"/>
            <a:ext cx="1347798" cy="785818"/>
            <a:chOff x="1169986" y="2774664"/>
            <a:chExt cx="1857388" cy="940088"/>
          </a:xfrm>
        </p:grpSpPr>
        <p:sp>
          <p:nvSpPr>
            <p:cNvPr id="61" name="Половина рамки 60"/>
            <p:cNvSpPr/>
            <p:nvPr/>
          </p:nvSpPr>
          <p:spPr>
            <a:xfrm>
              <a:off x="1169986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10мм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1444291" y="2881027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Прямая соединительная линия 65"/>
          <p:cNvCxnSpPr/>
          <p:nvPr/>
        </p:nvCxnSpPr>
        <p:spPr>
          <a:xfrm rot="10800000">
            <a:off x="6208880" y="5642588"/>
            <a:ext cx="77632" cy="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 flipV="1">
            <a:off x="4500563" y="5643578"/>
            <a:ext cx="1714511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Группа 18"/>
          <p:cNvGrpSpPr/>
          <p:nvPr/>
        </p:nvGrpSpPr>
        <p:grpSpPr>
          <a:xfrm rot="5400000">
            <a:off x="3433754" y="6138882"/>
            <a:ext cx="1347798" cy="785818"/>
            <a:chOff x="1169986" y="2774664"/>
            <a:chExt cx="1857388" cy="940088"/>
          </a:xfrm>
        </p:grpSpPr>
        <p:sp>
          <p:nvSpPr>
            <p:cNvPr id="74" name="Половина рамки 73"/>
            <p:cNvSpPr/>
            <p:nvPr/>
          </p:nvSpPr>
          <p:spPr>
            <a:xfrm>
              <a:off x="1169986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10мм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1444291" y="2881027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Прямая соединительная линия 75"/>
          <p:cNvCxnSpPr/>
          <p:nvPr/>
        </p:nvCxnSpPr>
        <p:spPr>
          <a:xfrm rot="10800000">
            <a:off x="4491039" y="5857892"/>
            <a:ext cx="77632" cy="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Группа 18"/>
          <p:cNvGrpSpPr/>
          <p:nvPr/>
        </p:nvGrpSpPr>
        <p:grpSpPr>
          <a:xfrm rot="5400000">
            <a:off x="7151859" y="6138882"/>
            <a:ext cx="1347798" cy="785818"/>
            <a:chOff x="1169986" y="2774664"/>
            <a:chExt cx="1857388" cy="940088"/>
          </a:xfrm>
        </p:grpSpPr>
        <p:sp>
          <p:nvSpPr>
            <p:cNvPr id="79" name="Половина рамки 78"/>
            <p:cNvSpPr/>
            <p:nvPr/>
          </p:nvSpPr>
          <p:spPr>
            <a:xfrm>
              <a:off x="1169986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10мм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1444291" y="2881027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Прямая соединительная линия 80"/>
          <p:cNvCxnSpPr/>
          <p:nvPr/>
        </p:nvCxnSpPr>
        <p:spPr>
          <a:xfrm rot="10800000">
            <a:off x="8209144" y="5857892"/>
            <a:ext cx="77632" cy="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 flipV="1">
            <a:off x="4500564" y="5857891"/>
            <a:ext cx="3714775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029604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Основная  надпись</a:t>
            </a:r>
            <a:b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чертежа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7358114" cy="5214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40"/>
          <p:cNvGrpSpPr/>
          <p:nvPr/>
        </p:nvGrpSpPr>
        <p:grpSpPr>
          <a:xfrm>
            <a:off x="1714480" y="1357298"/>
            <a:ext cx="6501652" cy="4787934"/>
            <a:chOff x="1714480" y="1357298"/>
            <a:chExt cx="6501652" cy="478793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-678296" y="3750074"/>
              <a:ext cx="4786346" cy="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5822562" y="3750074"/>
              <a:ext cx="4786346" cy="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714480" y="1357298"/>
              <a:ext cx="650085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714480" y="6143644"/>
              <a:ext cx="650085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30"/>
          <p:cNvGrpSpPr/>
          <p:nvPr/>
        </p:nvGrpSpPr>
        <p:grpSpPr>
          <a:xfrm>
            <a:off x="4498974" y="5357826"/>
            <a:ext cx="3716364" cy="785818"/>
            <a:chOff x="4498974" y="5357826"/>
            <a:chExt cx="3716364" cy="785818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4106859" y="5749941"/>
              <a:ext cx="78581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4500562" y="5357826"/>
              <a:ext cx="371477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18"/>
          <p:cNvGrpSpPr/>
          <p:nvPr/>
        </p:nvGrpSpPr>
        <p:grpSpPr>
          <a:xfrm>
            <a:off x="4500562" y="5857892"/>
            <a:ext cx="1357322" cy="714356"/>
            <a:chOff x="1071538" y="2786058"/>
            <a:chExt cx="1857388" cy="928694"/>
          </a:xfrm>
        </p:grpSpPr>
        <p:sp>
          <p:nvSpPr>
            <p:cNvPr id="35" name="Половина рамки 34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30мм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1858150" y="2892421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 rot="5400000">
            <a:off x="5108579" y="5821379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18"/>
          <p:cNvGrpSpPr/>
          <p:nvPr/>
        </p:nvGrpSpPr>
        <p:grpSpPr>
          <a:xfrm>
            <a:off x="4500562" y="5357826"/>
            <a:ext cx="1357322" cy="714356"/>
            <a:chOff x="1071538" y="2786058"/>
            <a:chExt cx="1857388" cy="928694"/>
          </a:xfrm>
        </p:grpSpPr>
        <p:sp>
          <p:nvSpPr>
            <p:cNvPr id="40" name="Половина рамки 39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30мм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1858150" y="2892421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Прямая соединительная линия 43"/>
          <p:cNvCxnSpPr/>
          <p:nvPr/>
        </p:nvCxnSpPr>
        <p:spPr>
          <a:xfrm rot="5400000">
            <a:off x="5108579" y="5322107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4500563" y="5358620"/>
            <a:ext cx="3714776" cy="785818"/>
            <a:chOff x="4500563" y="5358620"/>
            <a:chExt cx="3714776" cy="785818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5821371" y="5750735"/>
              <a:ext cx="785818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0800000" flipV="1">
              <a:off x="4500563" y="5643578"/>
              <a:ext cx="1714511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0800000" flipV="1">
              <a:off x="4500564" y="5857892"/>
              <a:ext cx="3714775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4893074" y="5607462"/>
            <a:ext cx="49927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18"/>
          <p:cNvGrpSpPr/>
          <p:nvPr/>
        </p:nvGrpSpPr>
        <p:grpSpPr>
          <a:xfrm>
            <a:off x="5143504" y="5857892"/>
            <a:ext cx="1357322" cy="714356"/>
            <a:chOff x="1071538" y="2786058"/>
            <a:chExt cx="1857388" cy="928694"/>
          </a:xfrm>
        </p:grpSpPr>
        <p:sp>
          <p:nvSpPr>
            <p:cNvPr id="48" name="Половина рамки 47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30мм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1858150" y="2892421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Прямая соединительная линия 52"/>
          <p:cNvCxnSpPr/>
          <p:nvPr/>
        </p:nvCxnSpPr>
        <p:spPr>
          <a:xfrm rot="5400000">
            <a:off x="5751521" y="5821379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18"/>
          <p:cNvGrpSpPr/>
          <p:nvPr/>
        </p:nvGrpSpPr>
        <p:grpSpPr>
          <a:xfrm>
            <a:off x="5143504" y="5357032"/>
            <a:ext cx="1357322" cy="714356"/>
            <a:chOff x="1071538" y="2786058"/>
            <a:chExt cx="1857388" cy="928694"/>
          </a:xfrm>
        </p:grpSpPr>
        <p:sp>
          <p:nvSpPr>
            <p:cNvPr id="55" name="Половина рамки 54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30мм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1858150" y="2892421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Прямая соединительная линия 56"/>
          <p:cNvCxnSpPr/>
          <p:nvPr/>
        </p:nvCxnSpPr>
        <p:spPr>
          <a:xfrm rot="5400000">
            <a:off x="5751521" y="5321313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5535619" y="5607065"/>
            <a:ext cx="50006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Группа 18"/>
          <p:cNvGrpSpPr/>
          <p:nvPr/>
        </p:nvGrpSpPr>
        <p:grpSpPr>
          <a:xfrm>
            <a:off x="7072330" y="6143644"/>
            <a:ext cx="1214446" cy="714356"/>
            <a:chOff x="1071538" y="2786058"/>
            <a:chExt cx="1857388" cy="928694"/>
          </a:xfrm>
        </p:grpSpPr>
        <p:sp>
          <p:nvSpPr>
            <p:cNvPr id="60" name="Половина рамки 59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 rot="5400000">
              <a:off x="1839241" y="2892422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Группа 18"/>
          <p:cNvGrpSpPr/>
          <p:nvPr/>
        </p:nvGrpSpPr>
        <p:grpSpPr>
          <a:xfrm>
            <a:off x="7643834" y="6072206"/>
            <a:ext cx="1214446" cy="785817"/>
            <a:chOff x="1071538" y="2786059"/>
            <a:chExt cx="1857388" cy="1021597"/>
          </a:xfrm>
        </p:grpSpPr>
        <p:sp>
          <p:nvSpPr>
            <p:cNvPr id="65" name="Половина рамки 64"/>
            <p:cNvSpPr/>
            <p:nvPr/>
          </p:nvSpPr>
          <p:spPr>
            <a:xfrm>
              <a:off x="1071538" y="2878962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1839241" y="2892422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Прямая соединительная линия 67"/>
          <p:cNvCxnSpPr/>
          <p:nvPr/>
        </p:nvCxnSpPr>
        <p:spPr>
          <a:xfrm rot="5400000">
            <a:off x="7608909" y="6107131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Группа 18"/>
          <p:cNvGrpSpPr/>
          <p:nvPr/>
        </p:nvGrpSpPr>
        <p:grpSpPr>
          <a:xfrm>
            <a:off x="7643834" y="5857892"/>
            <a:ext cx="1071570" cy="714357"/>
            <a:chOff x="-130301" y="2228822"/>
            <a:chExt cx="1857388" cy="928695"/>
          </a:xfrm>
        </p:grpSpPr>
        <p:sp>
          <p:nvSpPr>
            <p:cNvPr id="73" name="Половина рамки 72"/>
            <p:cNvSpPr/>
            <p:nvPr/>
          </p:nvSpPr>
          <p:spPr>
            <a:xfrm>
              <a:off x="-130301" y="2228823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746658" y="2335185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Прямая соединительная линия 81"/>
          <p:cNvCxnSpPr/>
          <p:nvPr/>
        </p:nvCxnSpPr>
        <p:spPr>
          <a:xfrm rot="5400000">
            <a:off x="7608909" y="5821379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7500958" y="6000768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7037405" y="6107131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Группа 18"/>
          <p:cNvGrpSpPr/>
          <p:nvPr/>
        </p:nvGrpSpPr>
        <p:grpSpPr>
          <a:xfrm>
            <a:off x="7072330" y="5857892"/>
            <a:ext cx="1214446" cy="714356"/>
            <a:chOff x="1071538" y="2786058"/>
            <a:chExt cx="1857388" cy="928694"/>
          </a:xfrm>
        </p:grpSpPr>
        <p:sp>
          <p:nvSpPr>
            <p:cNvPr id="88" name="Половина рамки 87"/>
            <p:cNvSpPr/>
            <p:nvPr/>
          </p:nvSpPr>
          <p:spPr>
            <a:xfrm>
              <a:off x="1071538" y="2786058"/>
              <a:ext cx="1857388" cy="928694"/>
            </a:xfrm>
            <a:prstGeom prst="halfFram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20мм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1839241" y="2892422"/>
              <a:ext cx="214313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Прямая соединительная линия 89"/>
          <p:cNvCxnSpPr/>
          <p:nvPr/>
        </p:nvCxnSpPr>
        <p:spPr>
          <a:xfrm rot="5400000">
            <a:off x="7037405" y="5821379"/>
            <a:ext cx="71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6929454" y="6000768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029604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Основная  надпись</a:t>
            </a:r>
            <a:b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5000" cmpd="sng">
                  <a:solidFill>
                    <a:srgbClr val="C0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чертежа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7358114" cy="5214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1714480" y="1357298"/>
            <a:ext cx="6501652" cy="4787934"/>
            <a:chOff x="1714480" y="1357298"/>
            <a:chExt cx="6501652" cy="4787934"/>
          </a:xfrm>
        </p:grpSpPr>
        <p:grpSp>
          <p:nvGrpSpPr>
            <p:cNvPr id="3" name="Группа 40"/>
            <p:cNvGrpSpPr/>
            <p:nvPr/>
          </p:nvGrpSpPr>
          <p:grpSpPr>
            <a:xfrm>
              <a:off x="1714480" y="1357298"/>
              <a:ext cx="6501652" cy="4787934"/>
              <a:chOff x="1714480" y="1357298"/>
              <a:chExt cx="6501652" cy="478793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-678296" y="3750074"/>
                <a:ext cx="4786346" cy="794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5822562" y="3750074"/>
                <a:ext cx="4786346" cy="794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714480" y="1357298"/>
                <a:ext cx="6500858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1714480" y="6143644"/>
                <a:ext cx="6500858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30"/>
            <p:cNvGrpSpPr/>
            <p:nvPr/>
          </p:nvGrpSpPr>
          <p:grpSpPr>
            <a:xfrm>
              <a:off x="4498974" y="5357826"/>
              <a:ext cx="3716364" cy="785818"/>
              <a:chOff x="4498974" y="5357826"/>
              <a:chExt cx="3716364" cy="785818"/>
            </a:xfrm>
          </p:grpSpPr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4106859" y="5749941"/>
                <a:ext cx="785818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4500562" y="5357826"/>
                <a:ext cx="3714776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Группа 38"/>
          <p:cNvGrpSpPr/>
          <p:nvPr/>
        </p:nvGrpSpPr>
        <p:grpSpPr>
          <a:xfrm>
            <a:off x="4500563" y="5358620"/>
            <a:ext cx="3714776" cy="785818"/>
            <a:chOff x="4500563" y="5358620"/>
            <a:chExt cx="3714776" cy="785818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5821371" y="5750735"/>
              <a:ext cx="78581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0800000" flipV="1">
              <a:off x="4500563" y="5643578"/>
              <a:ext cx="1714511" cy="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0800000" flipV="1">
              <a:off x="4500564" y="5929328"/>
              <a:ext cx="3714775" cy="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141916" y="5357826"/>
            <a:ext cx="2501919" cy="786612"/>
            <a:chOff x="5141916" y="5357826"/>
            <a:chExt cx="2501919" cy="786612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16200000" flipH="1">
              <a:off x="4857355" y="5643181"/>
              <a:ext cx="57071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5499900" y="5642784"/>
              <a:ext cx="571504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7535487" y="6036091"/>
              <a:ext cx="215107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6963982" y="6036090"/>
              <a:ext cx="21510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4429124" y="5366579"/>
            <a:ext cx="1113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Чертил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29125" y="5652331"/>
            <a:ext cx="9286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Проверил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29124" y="5897423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Школа-  интернат №17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072066" y="5357826"/>
            <a:ext cx="9286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Аушев В.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72066" y="5643578"/>
            <a:ext cx="9286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Дягилева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15008" y="5357826"/>
            <a:ext cx="9286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17.01.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29388" y="5500702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Название детали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43769" y="5897423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1:1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715272" y="5897423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№1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86512" y="5897423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Материал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75" grpId="0"/>
      <p:bldP spid="76" grpId="0"/>
      <p:bldP spid="79" grpId="0"/>
      <p:bldP spid="80" grpId="0"/>
      <p:bldP spid="81" grpId="0"/>
      <p:bldP spid="85" grpId="0"/>
      <p:bldP spid="87" grpId="0"/>
      <p:bldP spid="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00 ШКОЛА\00 ШИ 17\газета\1299732850_smilesvectorhq.jpg"/>
          <p:cNvPicPr>
            <a:picLocks noChangeAspect="1" noChangeArrowheads="1"/>
          </p:cNvPicPr>
          <p:nvPr/>
        </p:nvPicPr>
        <p:blipFill>
          <a:blip r:embed="rId2"/>
          <a:srcRect t="-470" r="-200" b="67967"/>
          <a:stretch>
            <a:fillRect/>
          </a:stretch>
        </p:blipFill>
        <p:spPr bwMode="auto">
          <a:xfrm>
            <a:off x="142844" y="-17989"/>
            <a:ext cx="8858280" cy="5304377"/>
          </a:xfrm>
          <a:prstGeom prst="rect">
            <a:avLst/>
          </a:prstGeom>
          <a:noFill/>
        </p:spPr>
      </p:pic>
      <p:pic>
        <p:nvPicPr>
          <p:cNvPr id="5" name="Picture 2" descr="F:\Фото\00 ШКОЛА\00 ШИ 17\газета\1299732850_smilesvectorhq.jpg"/>
          <p:cNvPicPr>
            <a:picLocks noChangeAspect="1" noChangeArrowheads="1"/>
          </p:cNvPicPr>
          <p:nvPr/>
        </p:nvPicPr>
        <p:blipFill>
          <a:blip r:embed="rId2"/>
          <a:srcRect l="1000" t="39238" r="49500" b="30697"/>
          <a:stretch>
            <a:fillRect/>
          </a:stretch>
        </p:blipFill>
        <p:spPr bwMode="auto">
          <a:xfrm>
            <a:off x="2428860" y="248926"/>
            <a:ext cx="4429156" cy="4966024"/>
          </a:xfrm>
          <a:prstGeom prst="rect">
            <a:avLst/>
          </a:prstGeom>
          <a:noFill/>
        </p:spPr>
      </p:pic>
      <p:pic>
        <p:nvPicPr>
          <p:cNvPr id="6" name="Picture 2" descr="F:\Фото\00 ШКОЛА\00 ШИ 17\газета\1299732850_smilesvectorhq.jpg"/>
          <p:cNvPicPr>
            <a:picLocks noChangeAspect="1" noChangeArrowheads="1"/>
          </p:cNvPicPr>
          <p:nvPr/>
        </p:nvPicPr>
        <p:blipFill>
          <a:blip r:embed="rId2"/>
          <a:srcRect l="50391" t="40472" r="291" b="32812"/>
          <a:stretch>
            <a:fillRect/>
          </a:stretch>
        </p:blipFill>
        <p:spPr bwMode="auto">
          <a:xfrm>
            <a:off x="2357422" y="500042"/>
            <a:ext cx="4429156" cy="442915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9669" y="5357826"/>
            <a:ext cx="852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Удачи  в построении РАМКИ И ОСНОВНОЙ НАДПЕСИ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5229067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ОЙ! Забыл сказать</a:t>
            </a:r>
          </a:p>
          <a:p>
            <a:pPr algn="ctr"/>
            <a:r>
              <a:rPr lang="ru-RU" sz="3600" b="1" dirty="0" smtClean="0"/>
              <a:t>Рамку делаем самостоятельно!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062" y="5381467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ЧТО!!!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0" dur="25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1" dur="25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3" grpId="0"/>
      <p:bldP spid="13" grpId="1"/>
      <p:bldP spid="16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194</TotalTime>
  <Words>77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Рамка  и  основная  надпись чертежа</vt:lpstr>
      <vt:lpstr>Рамка </vt:lpstr>
      <vt:lpstr>Рамка </vt:lpstr>
      <vt:lpstr>Основная  надпись чертежа</vt:lpstr>
      <vt:lpstr>Основная  надпись чертежа</vt:lpstr>
      <vt:lpstr>Основная  надпись чертежа</vt:lpstr>
      <vt:lpstr>Основная  надпись чертежа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Рамка и основная надпись чертежа</dc:title>
  <dc:creator>Admin</dc:creator>
  <cp:lastModifiedBy>Admin</cp:lastModifiedBy>
  <cp:revision>25</cp:revision>
  <dcterms:created xsi:type="dcterms:W3CDTF">2013-01-16T10:55:25Z</dcterms:created>
  <dcterms:modified xsi:type="dcterms:W3CDTF">2013-01-16T14:12:46Z</dcterms:modified>
</cp:coreProperties>
</file>