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87" r:id="rId7"/>
    <p:sldId id="262" r:id="rId8"/>
    <p:sldId id="263" r:id="rId9"/>
    <p:sldId id="264" r:id="rId10"/>
    <p:sldId id="288" r:id="rId11"/>
    <p:sldId id="266" r:id="rId12"/>
    <p:sldId id="267" r:id="rId13"/>
    <p:sldId id="289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63" d="100"/>
          <a:sy n="63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69331584"/>
        <c:axId val="62865792"/>
      </c:barChart>
      <c:catAx>
        <c:axId val="69331584"/>
        <c:scaling>
          <c:orientation val="minMax"/>
        </c:scaling>
        <c:axPos val="b"/>
        <c:tickLblPos val="nextTo"/>
        <c:crossAx val="62865792"/>
        <c:crosses val="autoZero"/>
        <c:auto val="1"/>
        <c:lblAlgn val="ctr"/>
        <c:lblOffset val="100"/>
      </c:catAx>
      <c:valAx>
        <c:axId val="62865792"/>
        <c:scaling>
          <c:orientation val="minMax"/>
        </c:scaling>
        <c:axPos val="l"/>
        <c:majorGridlines/>
        <c:numFmt formatCode="General" sourceLinked="1"/>
        <c:tickLblPos val="nextTo"/>
        <c:crossAx val="693315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3200" u="sng">
                <a:latin typeface="Times New Roman" pitchFamily="18" charset="0"/>
                <a:cs typeface="Times New Roman" pitchFamily="18" charset="0"/>
              </a:defRPr>
            </a:pPr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3200" u="sng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группы</a:t>
            </a: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3"/>
                <c:pt idx="0">
                  <c:v>Служащие и интеллигенция</c:v>
                </c:pt>
                <c:pt idx="1">
                  <c:v>Не имеют постоянного места работы или не работают совсем</c:v>
                </c:pt>
                <c:pt idx="2">
                  <c:v>Рабочие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</c:v>
                </c:pt>
                <c:pt idx="1">
                  <c:v>39</c:v>
                </c:pt>
                <c:pt idx="2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Percent val="1"/>
          </c:dLbls>
          <c:cat>
            <c:strRef>
              <c:f>Лист1!$A$2:$A$5</c:f>
              <c:strCache>
                <c:ptCount val="3"/>
                <c:pt idx="0">
                  <c:v>Служащие и интеллигенция</c:v>
                </c:pt>
                <c:pt idx="1">
                  <c:v>Не имеют постоянного места работы или не работают совсем</c:v>
                </c:pt>
                <c:pt idx="2">
                  <c:v>Рабочие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Percent val="1"/>
          </c:dLbls>
          <c:cat>
            <c:strRef>
              <c:f>Лист1!$A$2:$A$5</c:f>
              <c:strCache>
                <c:ptCount val="3"/>
                <c:pt idx="0">
                  <c:v>Служащие и интеллигенция</c:v>
                </c:pt>
                <c:pt idx="1">
                  <c:v>Не имеют постоянного места работы или не работают совсем</c:v>
                </c:pt>
                <c:pt idx="2">
                  <c:v>Рабочие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6.7363362667901813E-2"/>
          <c:y val="0.11825351454355877"/>
          <c:w val="0.88733209819360759"/>
          <c:h val="0.26296336245640528"/>
        </c:manualLayout>
      </c:layout>
      <c:txPr>
        <a:bodyPr/>
        <a:lstStyle/>
        <a:p>
          <a:pPr>
            <a:def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8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ru-RU" sz="2800" u="sng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работы с текстом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explosion val="31"/>
          </c:dPt>
          <c:dPt>
            <c:idx val="2"/>
            <c:explosion val="23"/>
          </c:dPt>
          <c:dPt>
            <c:idx val="3"/>
            <c:explosion val="16"/>
          </c:dPt>
          <c:dLbls>
            <c:dLbl>
              <c:idx val="2"/>
              <c:layout>
                <c:manualLayout>
                  <c:x val="5.2350427350427504E-2"/>
                  <c:y val="0.13880922779389421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3">
                  <c:v>уч-ся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  <c:pt idx="1">
                  <c:v>33</c:v>
                </c:pt>
                <c:pt idx="2">
                  <c:v>35</c:v>
                </c:pt>
                <c:pt idx="3">
                  <c:v>11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image" Target="../media/image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EA4FA-595D-4D73-9A87-988F3B337D3B}" type="doc">
      <dgm:prSet loTypeId="urn:microsoft.com/office/officeart/2005/8/layout/radial3" loCatId="cycle" qsTypeId="urn:microsoft.com/office/officeart/2005/8/quickstyle/3d1" qsCatId="3D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88750DFB-D63C-463C-A9F1-E760C94CB629}">
      <dgm:prSet phldrT="[Текст]" phldr="1"/>
      <dgm:spPr/>
      <dgm:t>
        <a:bodyPr/>
        <a:lstStyle/>
        <a:p>
          <a:endParaRPr lang="ru-RU"/>
        </a:p>
      </dgm:t>
    </dgm:pt>
    <dgm:pt modelId="{53D1A40E-7539-4C2E-9064-EE41527481CB}" type="parTrans" cxnId="{5DF8363A-9E08-403B-8B5D-E33A5F953F19}">
      <dgm:prSet/>
      <dgm:spPr/>
      <dgm:t>
        <a:bodyPr/>
        <a:lstStyle/>
        <a:p>
          <a:endParaRPr lang="ru-RU"/>
        </a:p>
      </dgm:t>
    </dgm:pt>
    <dgm:pt modelId="{E4AB80BD-B3F4-4157-97C0-97553382D6B6}" type="sibTrans" cxnId="{5DF8363A-9E08-403B-8B5D-E33A5F953F19}">
      <dgm:prSet/>
      <dgm:spPr/>
      <dgm:t>
        <a:bodyPr/>
        <a:lstStyle/>
        <a:p>
          <a:endParaRPr lang="ru-RU"/>
        </a:p>
      </dgm:t>
    </dgm:pt>
    <dgm:pt modelId="{DBDA9AED-FED3-4622-9066-0F31D7109CF2}">
      <dgm:prSet phldrT="[Текст]" phldr="1"/>
      <dgm:spPr/>
      <dgm:t>
        <a:bodyPr/>
        <a:lstStyle/>
        <a:p>
          <a:endParaRPr lang="ru-RU"/>
        </a:p>
      </dgm:t>
    </dgm:pt>
    <dgm:pt modelId="{F0987032-3038-49FF-9563-0262FF01A8AC}" type="parTrans" cxnId="{C8C7898E-A946-4A60-AD3A-2A8497828630}">
      <dgm:prSet/>
      <dgm:spPr/>
      <dgm:t>
        <a:bodyPr/>
        <a:lstStyle/>
        <a:p>
          <a:endParaRPr lang="ru-RU"/>
        </a:p>
      </dgm:t>
    </dgm:pt>
    <dgm:pt modelId="{4D239FCF-78CB-4B50-BB06-3FB0D50A765D}" type="sibTrans" cxnId="{C8C7898E-A946-4A60-AD3A-2A8497828630}">
      <dgm:prSet/>
      <dgm:spPr/>
      <dgm:t>
        <a:bodyPr/>
        <a:lstStyle/>
        <a:p>
          <a:endParaRPr lang="ru-RU"/>
        </a:p>
      </dgm:t>
    </dgm:pt>
    <dgm:pt modelId="{CF785348-DE0E-4C56-96B3-C5F48394E337}">
      <dgm:prSet phldrT="[Текст]" phldr="1"/>
      <dgm:spPr/>
      <dgm:t>
        <a:bodyPr/>
        <a:lstStyle/>
        <a:p>
          <a:endParaRPr lang="ru-RU"/>
        </a:p>
      </dgm:t>
    </dgm:pt>
    <dgm:pt modelId="{B6B8F97B-C409-4814-8853-44B29B5D8FFF}" type="parTrans" cxnId="{E825CBF0-CCC6-44F6-890D-24B909193B0E}">
      <dgm:prSet/>
      <dgm:spPr/>
      <dgm:t>
        <a:bodyPr/>
        <a:lstStyle/>
        <a:p>
          <a:endParaRPr lang="ru-RU"/>
        </a:p>
      </dgm:t>
    </dgm:pt>
    <dgm:pt modelId="{2971AE39-B0B7-44EE-A555-42B0EA14B4E0}" type="sibTrans" cxnId="{E825CBF0-CCC6-44F6-890D-24B909193B0E}">
      <dgm:prSet/>
      <dgm:spPr/>
      <dgm:t>
        <a:bodyPr/>
        <a:lstStyle/>
        <a:p>
          <a:endParaRPr lang="ru-RU"/>
        </a:p>
      </dgm:t>
    </dgm:pt>
    <dgm:pt modelId="{D6EBE1E8-71E1-47F1-A6DE-94B626C9A989}">
      <dgm:prSet phldrT="[Текст]" phldr="1"/>
      <dgm:spPr/>
      <dgm:t>
        <a:bodyPr/>
        <a:lstStyle/>
        <a:p>
          <a:endParaRPr lang="ru-RU"/>
        </a:p>
      </dgm:t>
    </dgm:pt>
    <dgm:pt modelId="{D17D9711-2795-489A-9E2F-FA1A95C0C708}" type="parTrans" cxnId="{FDE67452-C29D-4F6C-A337-041AB9D628E3}">
      <dgm:prSet/>
      <dgm:spPr/>
      <dgm:t>
        <a:bodyPr/>
        <a:lstStyle/>
        <a:p>
          <a:endParaRPr lang="ru-RU"/>
        </a:p>
      </dgm:t>
    </dgm:pt>
    <dgm:pt modelId="{21908D37-1079-41E6-B819-776B0D183384}" type="sibTrans" cxnId="{FDE67452-C29D-4F6C-A337-041AB9D628E3}">
      <dgm:prSet/>
      <dgm:spPr/>
      <dgm:t>
        <a:bodyPr/>
        <a:lstStyle/>
        <a:p>
          <a:endParaRPr lang="ru-RU"/>
        </a:p>
      </dgm:t>
    </dgm:pt>
    <dgm:pt modelId="{4EFF13DF-6438-4BDA-9A0E-0A42F2166E64}">
      <dgm:prSet phldrT="[Текст]" phldr="1"/>
      <dgm:spPr/>
      <dgm:t>
        <a:bodyPr/>
        <a:lstStyle/>
        <a:p>
          <a:endParaRPr lang="ru-RU"/>
        </a:p>
      </dgm:t>
    </dgm:pt>
    <dgm:pt modelId="{373BF0F2-A8AC-4A23-9698-80C811FAA63A}" type="parTrans" cxnId="{722F4CAA-5BC2-4102-989D-5722FF35B9E0}">
      <dgm:prSet/>
      <dgm:spPr/>
      <dgm:t>
        <a:bodyPr/>
        <a:lstStyle/>
        <a:p>
          <a:endParaRPr lang="ru-RU"/>
        </a:p>
      </dgm:t>
    </dgm:pt>
    <dgm:pt modelId="{B7A16A03-F84F-4658-8149-28001816116F}" type="sibTrans" cxnId="{722F4CAA-5BC2-4102-989D-5722FF35B9E0}">
      <dgm:prSet/>
      <dgm:spPr/>
      <dgm:t>
        <a:bodyPr/>
        <a:lstStyle/>
        <a:p>
          <a:endParaRPr lang="ru-RU"/>
        </a:p>
      </dgm:t>
    </dgm:pt>
    <dgm:pt modelId="{63A28F2A-C4B7-4905-8D4F-B3C8E2B0C6CA}" type="pres">
      <dgm:prSet presAssocID="{DE3EA4FA-595D-4D73-9A87-988F3B337D3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0F7E57-8CB6-4FEC-97FB-EDC92DB52BB1}" type="pres">
      <dgm:prSet presAssocID="{DE3EA4FA-595D-4D73-9A87-988F3B337D3B}" presName="radial" presStyleCnt="0">
        <dgm:presLayoutVars>
          <dgm:animLvl val="ctr"/>
        </dgm:presLayoutVars>
      </dgm:prSet>
      <dgm:spPr/>
    </dgm:pt>
    <dgm:pt modelId="{4BEF61E3-B04B-48C7-BA38-38853D9D22BA}" type="pres">
      <dgm:prSet presAssocID="{88750DFB-D63C-463C-A9F1-E760C94CB629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65DB4855-E853-460A-A158-41BF530C27B3}" type="pres">
      <dgm:prSet presAssocID="{DBDA9AED-FED3-4622-9066-0F31D7109CF2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31205-B790-4B7F-A1A3-7187D39F216F}" type="pres">
      <dgm:prSet presAssocID="{CF785348-DE0E-4C56-96B3-C5F48394E337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BD7E2-AF28-412A-B2FD-F9F22B28DB78}" type="pres">
      <dgm:prSet presAssocID="{D6EBE1E8-71E1-47F1-A6DE-94B626C9A989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97CCC-4E25-4F78-B7AC-A67F1F31AD11}" type="pres">
      <dgm:prSet presAssocID="{4EFF13DF-6438-4BDA-9A0E-0A42F2166E64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B0ABE4-F292-438A-A36F-4B4479E7EC48}" type="presOf" srcId="{DBDA9AED-FED3-4622-9066-0F31D7109CF2}" destId="{65DB4855-E853-460A-A158-41BF530C27B3}" srcOrd="0" destOrd="0" presId="urn:microsoft.com/office/officeart/2005/8/layout/radial3"/>
    <dgm:cxn modelId="{65FCA212-8B3B-45F0-A667-C593FD2930F4}" type="presOf" srcId="{CF785348-DE0E-4C56-96B3-C5F48394E337}" destId="{04231205-B790-4B7F-A1A3-7187D39F216F}" srcOrd="0" destOrd="0" presId="urn:microsoft.com/office/officeart/2005/8/layout/radial3"/>
    <dgm:cxn modelId="{4D8C2F6E-44E8-4041-B9B0-C05DBC903200}" type="presOf" srcId="{D6EBE1E8-71E1-47F1-A6DE-94B626C9A989}" destId="{9F1BD7E2-AF28-412A-B2FD-F9F22B28DB78}" srcOrd="0" destOrd="0" presId="urn:microsoft.com/office/officeart/2005/8/layout/radial3"/>
    <dgm:cxn modelId="{722F4CAA-5BC2-4102-989D-5722FF35B9E0}" srcId="{88750DFB-D63C-463C-A9F1-E760C94CB629}" destId="{4EFF13DF-6438-4BDA-9A0E-0A42F2166E64}" srcOrd="3" destOrd="0" parTransId="{373BF0F2-A8AC-4A23-9698-80C811FAA63A}" sibTransId="{B7A16A03-F84F-4658-8149-28001816116F}"/>
    <dgm:cxn modelId="{8602BDFA-254E-4188-A075-C93211B169EB}" type="presOf" srcId="{88750DFB-D63C-463C-A9F1-E760C94CB629}" destId="{4BEF61E3-B04B-48C7-BA38-38853D9D22BA}" srcOrd="0" destOrd="0" presId="urn:microsoft.com/office/officeart/2005/8/layout/radial3"/>
    <dgm:cxn modelId="{C8C7898E-A946-4A60-AD3A-2A8497828630}" srcId="{88750DFB-D63C-463C-A9F1-E760C94CB629}" destId="{DBDA9AED-FED3-4622-9066-0F31D7109CF2}" srcOrd="0" destOrd="0" parTransId="{F0987032-3038-49FF-9563-0262FF01A8AC}" sibTransId="{4D239FCF-78CB-4B50-BB06-3FB0D50A765D}"/>
    <dgm:cxn modelId="{FDE67452-C29D-4F6C-A337-041AB9D628E3}" srcId="{88750DFB-D63C-463C-A9F1-E760C94CB629}" destId="{D6EBE1E8-71E1-47F1-A6DE-94B626C9A989}" srcOrd="2" destOrd="0" parTransId="{D17D9711-2795-489A-9E2F-FA1A95C0C708}" sibTransId="{21908D37-1079-41E6-B819-776B0D183384}"/>
    <dgm:cxn modelId="{E825CBF0-CCC6-44F6-890D-24B909193B0E}" srcId="{88750DFB-D63C-463C-A9F1-E760C94CB629}" destId="{CF785348-DE0E-4C56-96B3-C5F48394E337}" srcOrd="1" destOrd="0" parTransId="{B6B8F97B-C409-4814-8853-44B29B5D8FFF}" sibTransId="{2971AE39-B0B7-44EE-A555-42B0EA14B4E0}"/>
    <dgm:cxn modelId="{5DF8363A-9E08-403B-8B5D-E33A5F953F19}" srcId="{DE3EA4FA-595D-4D73-9A87-988F3B337D3B}" destId="{88750DFB-D63C-463C-A9F1-E760C94CB629}" srcOrd="0" destOrd="0" parTransId="{53D1A40E-7539-4C2E-9064-EE41527481CB}" sibTransId="{E4AB80BD-B3F4-4157-97C0-97553382D6B6}"/>
    <dgm:cxn modelId="{4D06CD64-062F-4D2C-9044-ACC0C494AED7}" type="presOf" srcId="{DE3EA4FA-595D-4D73-9A87-988F3B337D3B}" destId="{63A28F2A-C4B7-4905-8D4F-B3C8E2B0C6CA}" srcOrd="0" destOrd="0" presId="urn:microsoft.com/office/officeart/2005/8/layout/radial3"/>
    <dgm:cxn modelId="{AE24BD44-8B23-4E74-9677-315EBF9CFA04}" type="presOf" srcId="{4EFF13DF-6438-4BDA-9A0E-0A42F2166E64}" destId="{87697CCC-4E25-4F78-B7AC-A67F1F31AD11}" srcOrd="0" destOrd="0" presId="urn:microsoft.com/office/officeart/2005/8/layout/radial3"/>
    <dgm:cxn modelId="{C260B527-DCB9-4072-956C-4AAFD3C2DA3F}" type="presParOf" srcId="{63A28F2A-C4B7-4905-8D4F-B3C8E2B0C6CA}" destId="{B80F7E57-8CB6-4FEC-97FB-EDC92DB52BB1}" srcOrd="0" destOrd="0" presId="urn:microsoft.com/office/officeart/2005/8/layout/radial3"/>
    <dgm:cxn modelId="{CDD53B47-8395-457F-B8C8-61E85E3A71D8}" type="presParOf" srcId="{B80F7E57-8CB6-4FEC-97FB-EDC92DB52BB1}" destId="{4BEF61E3-B04B-48C7-BA38-38853D9D22BA}" srcOrd="0" destOrd="0" presId="urn:microsoft.com/office/officeart/2005/8/layout/radial3"/>
    <dgm:cxn modelId="{EEC52485-DB44-44A8-BAC7-514203355937}" type="presParOf" srcId="{B80F7E57-8CB6-4FEC-97FB-EDC92DB52BB1}" destId="{65DB4855-E853-460A-A158-41BF530C27B3}" srcOrd="1" destOrd="0" presId="urn:microsoft.com/office/officeart/2005/8/layout/radial3"/>
    <dgm:cxn modelId="{7DC30B95-E7B2-4741-B696-04E9AFDAC529}" type="presParOf" srcId="{B80F7E57-8CB6-4FEC-97FB-EDC92DB52BB1}" destId="{04231205-B790-4B7F-A1A3-7187D39F216F}" srcOrd="2" destOrd="0" presId="urn:microsoft.com/office/officeart/2005/8/layout/radial3"/>
    <dgm:cxn modelId="{1E315661-9E79-4BC5-AA02-EB9DBC6F6853}" type="presParOf" srcId="{B80F7E57-8CB6-4FEC-97FB-EDC92DB52BB1}" destId="{9F1BD7E2-AF28-412A-B2FD-F9F22B28DB78}" srcOrd="3" destOrd="0" presId="urn:microsoft.com/office/officeart/2005/8/layout/radial3"/>
    <dgm:cxn modelId="{A1051BED-513F-4013-9BBD-9A1B259C9347}" type="presParOf" srcId="{B80F7E57-8CB6-4FEC-97FB-EDC92DB52BB1}" destId="{87697CCC-4E25-4F78-B7AC-A67F1F31AD11}" srcOrd="4" destOrd="0" presId="urn:microsoft.com/office/officeart/2005/8/layout/radial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33E307E-8F2E-48C6-9B01-6DD2ECC39C04}" type="doc">
      <dgm:prSet loTypeId="urn:microsoft.com/office/officeart/2005/8/layout/hList7" loCatId="process" qsTypeId="urn:microsoft.com/office/officeart/2005/8/quickstyle/3d1" qsCatId="3D" csTypeId="urn:microsoft.com/office/officeart/2005/8/colors/accent0_3" csCatId="mainScheme" phldr="1"/>
      <dgm:spPr/>
    </dgm:pt>
    <dgm:pt modelId="{9E10CEBF-4913-40BB-B15B-C59B2A5AC429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Анализ предложенного текста с помощью вопросов учителя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AE83D4D-4EB4-454F-9BE7-AE1902DC4084}" type="parTrans" cxnId="{43B72204-BC3E-4ACD-97BF-C43091DE1FE9}">
      <dgm:prSet/>
      <dgm:spPr/>
      <dgm:t>
        <a:bodyPr/>
        <a:lstStyle/>
        <a:p>
          <a:endParaRPr lang="ru-RU"/>
        </a:p>
      </dgm:t>
    </dgm:pt>
    <dgm:pt modelId="{B0A8565C-F2DC-4F70-832C-F856B0617192}" type="sibTrans" cxnId="{43B72204-BC3E-4ACD-97BF-C43091DE1FE9}">
      <dgm:prSet/>
      <dgm:spPr/>
      <dgm:t>
        <a:bodyPr/>
        <a:lstStyle/>
        <a:p>
          <a:endParaRPr lang="ru-RU"/>
        </a:p>
      </dgm:t>
    </dgm:pt>
    <dgm:pt modelId="{5EB9575C-AD90-4112-A21B-58F9652C09C5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Самостоятельная подборка фрагментов из изученных произведений,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подго-товка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вопросов для комплексного анализа «своих» текстов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DF9445D-0A7E-46B6-95DC-C55F0B098AAC}" type="parTrans" cxnId="{0280D1C8-C321-4DC2-B76C-094396E6C249}">
      <dgm:prSet/>
      <dgm:spPr/>
      <dgm:t>
        <a:bodyPr/>
        <a:lstStyle/>
        <a:p>
          <a:endParaRPr lang="ru-RU"/>
        </a:p>
      </dgm:t>
    </dgm:pt>
    <dgm:pt modelId="{85D82267-2CBE-4996-ABF6-44739B70083F}" type="sibTrans" cxnId="{0280D1C8-C321-4DC2-B76C-094396E6C249}">
      <dgm:prSet/>
      <dgm:spPr/>
      <dgm:t>
        <a:bodyPr/>
        <a:lstStyle/>
        <a:p>
          <a:endParaRPr lang="ru-RU"/>
        </a:p>
      </dgm:t>
    </dgm:pt>
    <dgm:pt modelId="{6C11CF08-EDFE-468E-A745-F89E4E01D060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Написание текста-стилизации или создание авторского текста как конечного результата этапа индивидуальной или совместной работы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5946CF5-CACE-470E-B62C-9BEE75B3E64F}" type="parTrans" cxnId="{6B040D7F-8270-4E62-A78A-602D2B6656D7}">
      <dgm:prSet/>
      <dgm:spPr/>
      <dgm:t>
        <a:bodyPr/>
        <a:lstStyle/>
        <a:p>
          <a:endParaRPr lang="ru-RU"/>
        </a:p>
      </dgm:t>
    </dgm:pt>
    <dgm:pt modelId="{3C93E235-2B69-4A27-B1EA-3CF6222BC84C}" type="sibTrans" cxnId="{6B040D7F-8270-4E62-A78A-602D2B6656D7}">
      <dgm:prSet/>
      <dgm:spPr/>
      <dgm:t>
        <a:bodyPr/>
        <a:lstStyle/>
        <a:p>
          <a:endParaRPr lang="ru-RU"/>
        </a:p>
      </dgm:t>
    </dgm:pt>
    <dgm:pt modelId="{34780215-3C31-4842-8E9D-B57E8C0616EA}" type="pres">
      <dgm:prSet presAssocID="{333E307E-8F2E-48C6-9B01-6DD2ECC39C04}" presName="Name0" presStyleCnt="0">
        <dgm:presLayoutVars>
          <dgm:dir/>
          <dgm:resizeHandles val="exact"/>
        </dgm:presLayoutVars>
      </dgm:prSet>
      <dgm:spPr/>
    </dgm:pt>
    <dgm:pt modelId="{03E4F6E3-578F-4AF6-81E0-96AA1634ED46}" type="pres">
      <dgm:prSet presAssocID="{333E307E-8F2E-48C6-9B01-6DD2ECC39C04}" presName="fgShape" presStyleLbl="fgShp" presStyleIdx="0" presStyleCnt="1"/>
      <dgm:spPr/>
    </dgm:pt>
    <dgm:pt modelId="{9ABD13BA-0D37-47A2-B0F0-C57143D1CCD0}" type="pres">
      <dgm:prSet presAssocID="{333E307E-8F2E-48C6-9B01-6DD2ECC39C04}" presName="linComp" presStyleCnt="0"/>
      <dgm:spPr/>
    </dgm:pt>
    <dgm:pt modelId="{0FC1771F-0C2C-4C10-A303-CAC0A5F0D127}" type="pres">
      <dgm:prSet presAssocID="{9E10CEBF-4913-40BB-B15B-C59B2A5AC429}" presName="compNode" presStyleCnt="0"/>
      <dgm:spPr/>
    </dgm:pt>
    <dgm:pt modelId="{F4DD7D99-BD4B-478D-BAF7-8C1A63B8D141}" type="pres">
      <dgm:prSet presAssocID="{9E10CEBF-4913-40BB-B15B-C59B2A5AC429}" presName="bkgdShape" presStyleLbl="node1" presStyleIdx="0" presStyleCnt="3"/>
      <dgm:spPr/>
      <dgm:t>
        <a:bodyPr/>
        <a:lstStyle/>
        <a:p>
          <a:endParaRPr lang="ru-RU"/>
        </a:p>
      </dgm:t>
    </dgm:pt>
    <dgm:pt modelId="{F6BB3B27-4B5F-40FB-B7FB-F373BD92B68C}" type="pres">
      <dgm:prSet presAssocID="{9E10CEBF-4913-40BB-B15B-C59B2A5AC42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3C8CC-E5DE-4D15-A633-BE6DE6D35FDA}" type="pres">
      <dgm:prSet presAssocID="{9E10CEBF-4913-40BB-B15B-C59B2A5AC429}" presName="invisiNode" presStyleLbl="node1" presStyleIdx="0" presStyleCnt="3"/>
      <dgm:spPr/>
    </dgm:pt>
    <dgm:pt modelId="{2349B00D-3287-4B6B-942F-C4F48A7651DD}" type="pres">
      <dgm:prSet presAssocID="{9E10CEBF-4913-40BB-B15B-C59B2A5AC429}" presName="imagNode" presStyleLbl="fgImgPlace1" presStyleIdx="0" presStyleCnt="3" custScaleX="2171" custScaleY="217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54FE55-1018-49CF-A33B-C0878FEC82E0}" type="pres">
      <dgm:prSet presAssocID="{B0A8565C-F2DC-4F70-832C-F856B061719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FC8DECC-B7A3-451C-BCFE-6D0C17E7FBC3}" type="pres">
      <dgm:prSet presAssocID="{5EB9575C-AD90-4112-A21B-58F9652C09C5}" presName="compNode" presStyleCnt="0"/>
      <dgm:spPr/>
    </dgm:pt>
    <dgm:pt modelId="{76D4338A-D1BB-4F46-8786-341B0F417973}" type="pres">
      <dgm:prSet presAssocID="{5EB9575C-AD90-4112-A21B-58F9652C09C5}" presName="bkgdShape" presStyleLbl="node1" presStyleIdx="1" presStyleCnt="3"/>
      <dgm:spPr/>
      <dgm:t>
        <a:bodyPr/>
        <a:lstStyle/>
        <a:p>
          <a:endParaRPr lang="ru-RU"/>
        </a:p>
      </dgm:t>
    </dgm:pt>
    <dgm:pt modelId="{05DA212D-8231-439D-BCC7-BD93A26779E8}" type="pres">
      <dgm:prSet presAssocID="{5EB9575C-AD90-4112-A21B-58F9652C09C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302F7-F7D2-4D51-9FE1-FCE97B7F9017}" type="pres">
      <dgm:prSet presAssocID="{5EB9575C-AD90-4112-A21B-58F9652C09C5}" presName="invisiNode" presStyleLbl="node1" presStyleIdx="1" presStyleCnt="3"/>
      <dgm:spPr/>
    </dgm:pt>
    <dgm:pt modelId="{3BC88803-97C0-430A-B02E-74F0C551029E}" type="pres">
      <dgm:prSet presAssocID="{5EB9575C-AD90-4112-A21B-58F9652C09C5}" presName="imagNode" presStyleLbl="fgImgPlace1" presStyleIdx="1" presStyleCnt="3" custFlipHor="1" custScaleX="3618" custScaleY="217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A8E141A-61C7-4A59-A840-DF324C368E8D}" type="pres">
      <dgm:prSet presAssocID="{85D82267-2CBE-4996-ABF6-44739B70083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9FF487D-0E27-4F3F-B9E8-95EBE89A25E5}" type="pres">
      <dgm:prSet presAssocID="{6C11CF08-EDFE-468E-A745-F89E4E01D060}" presName="compNode" presStyleCnt="0"/>
      <dgm:spPr/>
    </dgm:pt>
    <dgm:pt modelId="{B459357D-63F4-4B6B-B026-58BBBE628F84}" type="pres">
      <dgm:prSet presAssocID="{6C11CF08-EDFE-468E-A745-F89E4E01D060}" presName="bkgdShape" presStyleLbl="node1" presStyleIdx="2" presStyleCnt="3"/>
      <dgm:spPr/>
      <dgm:t>
        <a:bodyPr/>
        <a:lstStyle/>
        <a:p>
          <a:endParaRPr lang="ru-RU"/>
        </a:p>
      </dgm:t>
    </dgm:pt>
    <dgm:pt modelId="{F3BEC257-9BA6-4FE2-816C-B984A245D038}" type="pres">
      <dgm:prSet presAssocID="{6C11CF08-EDFE-468E-A745-F89E4E01D06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7F396-B6C3-445D-998D-8417938A1ED8}" type="pres">
      <dgm:prSet presAssocID="{6C11CF08-EDFE-468E-A745-F89E4E01D060}" presName="invisiNode" presStyleLbl="node1" presStyleIdx="2" presStyleCnt="3"/>
      <dgm:spPr/>
    </dgm:pt>
    <dgm:pt modelId="{8E133481-C300-46B3-A884-E226DA50D5F4}" type="pres">
      <dgm:prSet presAssocID="{6C11CF08-EDFE-468E-A745-F89E4E01D060}" presName="imagNode" presStyleLbl="fgImgPlace1" presStyleIdx="2" presStyleCnt="3" custFlipVert="1" custFlipHor="1" custScaleX="2171" custScaleY="217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1EA34C6-1886-492D-AB17-FDD4A0E974F3}" type="presOf" srcId="{9E10CEBF-4913-40BB-B15B-C59B2A5AC429}" destId="{F6BB3B27-4B5F-40FB-B7FB-F373BD92B68C}" srcOrd="1" destOrd="0" presId="urn:microsoft.com/office/officeart/2005/8/layout/hList7"/>
    <dgm:cxn modelId="{65CCC71F-805C-49BE-B4A5-E8D07FDD9C4E}" type="presOf" srcId="{5EB9575C-AD90-4112-A21B-58F9652C09C5}" destId="{05DA212D-8231-439D-BCC7-BD93A26779E8}" srcOrd="1" destOrd="0" presId="urn:microsoft.com/office/officeart/2005/8/layout/hList7"/>
    <dgm:cxn modelId="{D165127C-369B-4BF8-ADD6-E61B96945D33}" type="presOf" srcId="{B0A8565C-F2DC-4F70-832C-F856B0617192}" destId="{FE54FE55-1018-49CF-A33B-C0878FEC82E0}" srcOrd="0" destOrd="0" presId="urn:microsoft.com/office/officeart/2005/8/layout/hList7"/>
    <dgm:cxn modelId="{2352FAC1-78B1-464B-9507-8BFFE402ACAA}" type="presOf" srcId="{85D82267-2CBE-4996-ABF6-44739B70083F}" destId="{CA8E141A-61C7-4A59-A840-DF324C368E8D}" srcOrd="0" destOrd="0" presId="urn:microsoft.com/office/officeart/2005/8/layout/hList7"/>
    <dgm:cxn modelId="{3507BCD1-2BDA-45E6-98E4-5DD125EE8B07}" type="presOf" srcId="{333E307E-8F2E-48C6-9B01-6DD2ECC39C04}" destId="{34780215-3C31-4842-8E9D-B57E8C0616EA}" srcOrd="0" destOrd="0" presId="urn:microsoft.com/office/officeart/2005/8/layout/hList7"/>
    <dgm:cxn modelId="{6B040D7F-8270-4E62-A78A-602D2B6656D7}" srcId="{333E307E-8F2E-48C6-9B01-6DD2ECC39C04}" destId="{6C11CF08-EDFE-468E-A745-F89E4E01D060}" srcOrd="2" destOrd="0" parTransId="{45946CF5-CACE-470E-B62C-9BEE75B3E64F}" sibTransId="{3C93E235-2B69-4A27-B1EA-3CF6222BC84C}"/>
    <dgm:cxn modelId="{3FED3FEE-02EA-4B35-A2DE-539F8AEAC73B}" type="presOf" srcId="{9E10CEBF-4913-40BB-B15B-C59B2A5AC429}" destId="{F4DD7D99-BD4B-478D-BAF7-8C1A63B8D141}" srcOrd="0" destOrd="0" presId="urn:microsoft.com/office/officeart/2005/8/layout/hList7"/>
    <dgm:cxn modelId="{0280D1C8-C321-4DC2-B76C-094396E6C249}" srcId="{333E307E-8F2E-48C6-9B01-6DD2ECC39C04}" destId="{5EB9575C-AD90-4112-A21B-58F9652C09C5}" srcOrd="1" destOrd="0" parTransId="{DDF9445D-0A7E-46B6-95DC-C55F0B098AAC}" sibTransId="{85D82267-2CBE-4996-ABF6-44739B70083F}"/>
    <dgm:cxn modelId="{C7E84C4A-2FCF-4697-8FF4-75E9544FF220}" type="presOf" srcId="{6C11CF08-EDFE-468E-A745-F89E4E01D060}" destId="{B459357D-63F4-4B6B-B026-58BBBE628F84}" srcOrd="0" destOrd="0" presId="urn:microsoft.com/office/officeart/2005/8/layout/hList7"/>
    <dgm:cxn modelId="{B47929E1-4626-4A29-9243-34AEF904C0F0}" type="presOf" srcId="{6C11CF08-EDFE-468E-A745-F89E4E01D060}" destId="{F3BEC257-9BA6-4FE2-816C-B984A245D038}" srcOrd="1" destOrd="0" presId="urn:microsoft.com/office/officeart/2005/8/layout/hList7"/>
    <dgm:cxn modelId="{43B72204-BC3E-4ACD-97BF-C43091DE1FE9}" srcId="{333E307E-8F2E-48C6-9B01-6DD2ECC39C04}" destId="{9E10CEBF-4913-40BB-B15B-C59B2A5AC429}" srcOrd="0" destOrd="0" parTransId="{7AE83D4D-4EB4-454F-9BE7-AE1902DC4084}" sibTransId="{B0A8565C-F2DC-4F70-832C-F856B0617192}"/>
    <dgm:cxn modelId="{9341A1C2-D21D-411F-8311-FAC37D685A94}" type="presOf" srcId="{5EB9575C-AD90-4112-A21B-58F9652C09C5}" destId="{76D4338A-D1BB-4F46-8786-341B0F417973}" srcOrd="0" destOrd="0" presId="urn:microsoft.com/office/officeart/2005/8/layout/hList7"/>
    <dgm:cxn modelId="{B97D61EA-4421-46FE-9FC2-CB26D5571F94}" type="presParOf" srcId="{34780215-3C31-4842-8E9D-B57E8C0616EA}" destId="{03E4F6E3-578F-4AF6-81E0-96AA1634ED46}" srcOrd="0" destOrd="0" presId="urn:microsoft.com/office/officeart/2005/8/layout/hList7"/>
    <dgm:cxn modelId="{48AC92E2-2846-4326-B51B-FD97620A126C}" type="presParOf" srcId="{34780215-3C31-4842-8E9D-B57E8C0616EA}" destId="{9ABD13BA-0D37-47A2-B0F0-C57143D1CCD0}" srcOrd="1" destOrd="0" presId="urn:microsoft.com/office/officeart/2005/8/layout/hList7"/>
    <dgm:cxn modelId="{15D1270E-FDCC-40C8-BBCC-8AE838546972}" type="presParOf" srcId="{9ABD13BA-0D37-47A2-B0F0-C57143D1CCD0}" destId="{0FC1771F-0C2C-4C10-A303-CAC0A5F0D127}" srcOrd="0" destOrd="0" presId="urn:microsoft.com/office/officeart/2005/8/layout/hList7"/>
    <dgm:cxn modelId="{EFCF6158-255E-49C1-94BE-0DD20381551B}" type="presParOf" srcId="{0FC1771F-0C2C-4C10-A303-CAC0A5F0D127}" destId="{F4DD7D99-BD4B-478D-BAF7-8C1A63B8D141}" srcOrd="0" destOrd="0" presId="urn:microsoft.com/office/officeart/2005/8/layout/hList7"/>
    <dgm:cxn modelId="{30C321C8-C0AF-4ACB-AE12-53394C689033}" type="presParOf" srcId="{0FC1771F-0C2C-4C10-A303-CAC0A5F0D127}" destId="{F6BB3B27-4B5F-40FB-B7FB-F373BD92B68C}" srcOrd="1" destOrd="0" presId="urn:microsoft.com/office/officeart/2005/8/layout/hList7"/>
    <dgm:cxn modelId="{BA3B79C7-7504-4762-8E07-987F3F111FAD}" type="presParOf" srcId="{0FC1771F-0C2C-4C10-A303-CAC0A5F0D127}" destId="{BB53C8CC-E5DE-4D15-A633-BE6DE6D35FDA}" srcOrd="2" destOrd="0" presId="urn:microsoft.com/office/officeart/2005/8/layout/hList7"/>
    <dgm:cxn modelId="{5929DB92-09B8-468A-9271-82581A824577}" type="presParOf" srcId="{0FC1771F-0C2C-4C10-A303-CAC0A5F0D127}" destId="{2349B00D-3287-4B6B-942F-C4F48A7651DD}" srcOrd="3" destOrd="0" presId="urn:microsoft.com/office/officeart/2005/8/layout/hList7"/>
    <dgm:cxn modelId="{5FB460D0-E781-42BB-B7AC-97BEEA144B75}" type="presParOf" srcId="{9ABD13BA-0D37-47A2-B0F0-C57143D1CCD0}" destId="{FE54FE55-1018-49CF-A33B-C0878FEC82E0}" srcOrd="1" destOrd="0" presId="urn:microsoft.com/office/officeart/2005/8/layout/hList7"/>
    <dgm:cxn modelId="{9B6D4398-9149-4F57-A2C3-3DF0C4188FB7}" type="presParOf" srcId="{9ABD13BA-0D37-47A2-B0F0-C57143D1CCD0}" destId="{2FC8DECC-B7A3-451C-BCFE-6D0C17E7FBC3}" srcOrd="2" destOrd="0" presId="urn:microsoft.com/office/officeart/2005/8/layout/hList7"/>
    <dgm:cxn modelId="{33D7C2CA-69A2-42D8-8F84-25D772822EC9}" type="presParOf" srcId="{2FC8DECC-B7A3-451C-BCFE-6D0C17E7FBC3}" destId="{76D4338A-D1BB-4F46-8786-341B0F417973}" srcOrd="0" destOrd="0" presId="urn:microsoft.com/office/officeart/2005/8/layout/hList7"/>
    <dgm:cxn modelId="{09F448B8-53C8-4C66-8F12-8849B84C4862}" type="presParOf" srcId="{2FC8DECC-B7A3-451C-BCFE-6D0C17E7FBC3}" destId="{05DA212D-8231-439D-BCC7-BD93A26779E8}" srcOrd="1" destOrd="0" presId="urn:microsoft.com/office/officeart/2005/8/layout/hList7"/>
    <dgm:cxn modelId="{A8A43E2F-AC88-4CAA-9E53-F3CCE9873F18}" type="presParOf" srcId="{2FC8DECC-B7A3-451C-BCFE-6D0C17E7FBC3}" destId="{34E302F7-F7D2-4D51-9FE1-FCE97B7F9017}" srcOrd="2" destOrd="0" presId="urn:microsoft.com/office/officeart/2005/8/layout/hList7"/>
    <dgm:cxn modelId="{1D1BB945-ED86-46C9-9BA5-0CEE9F845F63}" type="presParOf" srcId="{2FC8DECC-B7A3-451C-BCFE-6D0C17E7FBC3}" destId="{3BC88803-97C0-430A-B02E-74F0C551029E}" srcOrd="3" destOrd="0" presId="urn:microsoft.com/office/officeart/2005/8/layout/hList7"/>
    <dgm:cxn modelId="{CB097635-0632-4151-AFB2-E55AFB44DAEA}" type="presParOf" srcId="{9ABD13BA-0D37-47A2-B0F0-C57143D1CCD0}" destId="{CA8E141A-61C7-4A59-A840-DF324C368E8D}" srcOrd="3" destOrd="0" presId="urn:microsoft.com/office/officeart/2005/8/layout/hList7"/>
    <dgm:cxn modelId="{FE2F3A0B-DDC7-4E4E-8112-80A5057DB443}" type="presParOf" srcId="{9ABD13BA-0D37-47A2-B0F0-C57143D1CCD0}" destId="{D9FF487D-0E27-4F3F-B9E8-95EBE89A25E5}" srcOrd="4" destOrd="0" presId="urn:microsoft.com/office/officeart/2005/8/layout/hList7"/>
    <dgm:cxn modelId="{8A65FCAE-CC08-4E0F-87FA-39EB28F669B5}" type="presParOf" srcId="{D9FF487D-0E27-4F3F-B9E8-95EBE89A25E5}" destId="{B459357D-63F4-4B6B-B026-58BBBE628F84}" srcOrd="0" destOrd="0" presId="urn:microsoft.com/office/officeart/2005/8/layout/hList7"/>
    <dgm:cxn modelId="{7AE9F483-5801-4391-ABDE-35C459001A3D}" type="presParOf" srcId="{D9FF487D-0E27-4F3F-B9E8-95EBE89A25E5}" destId="{F3BEC257-9BA6-4FE2-816C-B984A245D038}" srcOrd="1" destOrd="0" presId="urn:microsoft.com/office/officeart/2005/8/layout/hList7"/>
    <dgm:cxn modelId="{93B757C3-EED8-48BB-8719-50DACF03EF86}" type="presParOf" srcId="{D9FF487D-0E27-4F3F-B9E8-95EBE89A25E5}" destId="{3A67F396-B6C3-445D-998D-8417938A1ED8}" srcOrd="2" destOrd="0" presId="urn:microsoft.com/office/officeart/2005/8/layout/hList7"/>
    <dgm:cxn modelId="{461A776F-1E6B-4DE4-9D36-36A2FE493A8E}" type="presParOf" srcId="{D9FF487D-0E27-4F3F-B9E8-95EBE89A25E5}" destId="{8E133481-C300-46B3-A884-E226DA50D5F4}" srcOrd="3" destOrd="0" presId="urn:microsoft.com/office/officeart/2005/8/layout/hList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ED4F3C-CD96-4252-B919-60A57ADC0E2A}" type="doc">
      <dgm:prSet loTypeId="urn:microsoft.com/office/officeart/2005/8/layout/radial6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258B19E-8CCB-432F-8379-D7FCEBD94DDA}">
      <dgm:prSet phldrT="[Текст]" custT="1"/>
      <dgm:spPr/>
      <dgm:t>
        <a:bodyPr/>
        <a:lstStyle/>
        <a:p>
          <a:pPr algn="ctr"/>
          <a:r>
            <a:rPr lang="ru-RU" sz="28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Многоаспектный</a:t>
          </a:r>
          <a:r>
            <a:rPr lang="ru-RU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анализ текста</a:t>
          </a:r>
          <a:endParaRPr lang="ru-RU" sz="28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6652850-2A7C-4CB4-B578-1B623996DB5C}" type="parTrans" cxnId="{F45AF78B-F202-4EE0-A754-53B990B081ED}">
      <dgm:prSet/>
      <dgm:spPr/>
      <dgm:t>
        <a:bodyPr/>
        <a:lstStyle/>
        <a:p>
          <a:endParaRPr lang="ru-RU"/>
        </a:p>
      </dgm:t>
    </dgm:pt>
    <dgm:pt modelId="{7CFA38D5-0F92-4C55-B465-FA18237E256C}" type="sibTrans" cxnId="{F45AF78B-F202-4EE0-A754-53B990B081ED}">
      <dgm:prSet/>
      <dgm:spPr/>
      <dgm:t>
        <a:bodyPr/>
        <a:lstStyle/>
        <a:p>
          <a:endParaRPr lang="ru-RU"/>
        </a:p>
      </dgm:t>
    </dgm:pt>
    <dgm:pt modelId="{D3FE42A8-F10F-47CD-8871-2DABF820F450}">
      <dgm:prSet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верно понимать и передавать основную мысль текста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2548E59-B11C-4CCE-BCFB-380E7D38ABE4}" type="parTrans" cxnId="{B658492D-54D3-4867-A01E-BAF6F6066728}">
      <dgm:prSet/>
      <dgm:spPr/>
      <dgm:t>
        <a:bodyPr/>
        <a:lstStyle/>
        <a:p>
          <a:endParaRPr lang="ru-RU"/>
        </a:p>
      </dgm:t>
    </dgm:pt>
    <dgm:pt modelId="{112EAB1F-F1E6-4CD1-87BD-95C39BDC5720}" type="sibTrans" cxnId="{B658492D-54D3-4867-A01E-BAF6F606672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BE5F09A-5E26-4E2C-89FA-A927D0295500}">
      <dgm:prSet custT="1"/>
      <dgm:spPr/>
      <dgm:t>
        <a:bodyPr/>
        <a:lstStyle/>
        <a:p>
          <a:pPr rtl="0"/>
          <a:r>
            <a:rPr kumimoji="0" lang="ru-RU" sz="24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правильно выделять </a:t>
          </a:r>
          <a:r>
            <a:rPr kumimoji="0" lang="ru-RU" sz="2400" b="1" i="0" u="none" strike="noStrike" cap="none" normalizeH="0" baseline="0" dirty="0" err="1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микротемы</a:t>
          </a:r>
          <a:r>
            <a:rPr kumimoji="0" lang="ru-RU" sz="24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 и ключевые слова в них</a:t>
          </a:r>
          <a:endParaRPr kumimoji="0" lang="ru-RU" sz="2400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15251D-C74E-43D9-9521-D22FF237C468}" type="parTrans" cxnId="{58B48BA9-DC20-441E-944D-E7E3654FC51B}">
      <dgm:prSet/>
      <dgm:spPr/>
      <dgm:t>
        <a:bodyPr/>
        <a:lstStyle/>
        <a:p>
          <a:endParaRPr lang="ru-RU"/>
        </a:p>
      </dgm:t>
    </dgm:pt>
    <dgm:pt modelId="{F62E2D62-E291-4603-BC8D-04A9157BAB90}" type="sibTrans" cxnId="{58B48BA9-DC20-441E-944D-E7E3654FC51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B505483-087B-4009-A132-070B1AF3163D}">
      <dgm:prSet custT="1"/>
      <dgm:spPr/>
      <dgm:t>
        <a:bodyPr/>
        <a:lstStyle/>
        <a:p>
          <a:pPr rtl="0"/>
          <a:r>
            <a:rPr kumimoji="0" lang="ru-RU" sz="24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учитывать  тип речи и стиль высказывания</a:t>
          </a:r>
          <a:endParaRPr kumimoji="0" lang="ru-RU" sz="2400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F545655-9414-46F0-AA8F-2F5044EE7005}" type="parTrans" cxnId="{764B11E2-936F-4D7C-B524-9CC340BC8FF6}">
      <dgm:prSet/>
      <dgm:spPr/>
      <dgm:t>
        <a:bodyPr/>
        <a:lstStyle/>
        <a:p>
          <a:endParaRPr lang="ru-RU"/>
        </a:p>
      </dgm:t>
    </dgm:pt>
    <dgm:pt modelId="{35A1731B-262B-4D0F-B6B0-65B40BC1EEC7}" type="sibTrans" cxnId="{764B11E2-936F-4D7C-B524-9CC340BC8FF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BDF92B6-AB73-4CFF-9CA6-E00BCF0715FE}">
      <dgm:prSet custT="1"/>
      <dgm:spPr/>
      <dgm:t>
        <a:bodyPr/>
        <a:lstStyle/>
        <a:p>
          <a:pPr rtl="0"/>
          <a:r>
            <a:rPr kumimoji="0" lang="ru-RU" sz="20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передавать в собственном высказывании содержание текста в соответствии с речевыми особенностями</a:t>
          </a:r>
          <a:endParaRPr kumimoji="0" lang="ru-RU" sz="2400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D74549-0D4B-4C3D-8B75-CB1592192AD0}" type="parTrans" cxnId="{1A1551C1-3ACC-43C3-8509-8B7BAB73153C}">
      <dgm:prSet/>
      <dgm:spPr/>
      <dgm:t>
        <a:bodyPr/>
        <a:lstStyle/>
        <a:p>
          <a:endParaRPr lang="ru-RU"/>
        </a:p>
      </dgm:t>
    </dgm:pt>
    <dgm:pt modelId="{36BB0D3B-2ABB-429D-B339-BB96745D9DA7}" type="sibTrans" cxnId="{1A1551C1-3ACC-43C3-8509-8B7BAB73153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EEB9449-CEBB-4413-A94A-FEA9027F6775}" type="pres">
      <dgm:prSet presAssocID="{A9ED4F3C-CD96-4252-B919-60A57ADC0E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987BB6-61C8-46A7-8518-9A0B38711307}" type="pres">
      <dgm:prSet presAssocID="{E258B19E-8CCB-432F-8379-D7FCEBD94DDA}" presName="centerShape" presStyleLbl="node0" presStyleIdx="0" presStyleCnt="1" custScaleX="172195" custScaleY="129658"/>
      <dgm:spPr/>
      <dgm:t>
        <a:bodyPr/>
        <a:lstStyle/>
        <a:p>
          <a:endParaRPr lang="ru-RU"/>
        </a:p>
      </dgm:t>
    </dgm:pt>
    <dgm:pt modelId="{F2C06058-64AB-490B-A607-65F7AAEA8CC8}" type="pres">
      <dgm:prSet presAssocID="{D3FE42A8-F10F-47CD-8871-2DABF820F450}" presName="node" presStyleLbl="node1" presStyleIdx="0" presStyleCnt="4" custScaleX="188794" custScaleY="111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36013-6009-490D-AD49-AF1D3ECC8E74}" type="pres">
      <dgm:prSet presAssocID="{D3FE42A8-F10F-47CD-8871-2DABF820F450}" presName="dummy" presStyleCnt="0"/>
      <dgm:spPr/>
      <dgm:t>
        <a:bodyPr/>
        <a:lstStyle/>
        <a:p>
          <a:endParaRPr lang="ru-RU"/>
        </a:p>
      </dgm:t>
    </dgm:pt>
    <dgm:pt modelId="{01C78C97-15CE-4659-8FC2-6CD26826B816}" type="pres">
      <dgm:prSet presAssocID="{112EAB1F-F1E6-4CD1-87BD-95C39BDC5720}" presName="sibTrans" presStyleLbl="sibTrans2D1" presStyleIdx="0" presStyleCnt="4" custLinFactNeighborX="3708" custLinFactNeighborY="-4505"/>
      <dgm:spPr/>
      <dgm:t>
        <a:bodyPr/>
        <a:lstStyle/>
        <a:p>
          <a:endParaRPr lang="ru-RU"/>
        </a:p>
      </dgm:t>
    </dgm:pt>
    <dgm:pt modelId="{1D856727-7407-4157-BBAD-098739537219}" type="pres">
      <dgm:prSet presAssocID="{0BDF92B6-AB73-4CFF-9CA6-E00BCF0715FE}" presName="node" presStyleLbl="node1" presStyleIdx="1" presStyleCnt="4" custScaleX="155098" custScaleY="155286" custRadScaleRad="122418" custRadScaleInc="4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B6089-9E85-466B-82B2-A1271554282C}" type="pres">
      <dgm:prSet presAssocID="{0BDF92B6-AB73-4CFF-9CA6-E00BCF0715FE}" presName="dummy" presStyleCnt="0"/>
      <dgm:spPr/>
      <dgm:t>
        <a:bodyPr/>
        <a:lstStyle/>
        <a:p>
          <a:endParaRPr lang="ru-RU"/>
        </a:p>
      </dgm:t>
    </dgm:pt>
    <dgm:pt modelId="{603C697D-1160-4DDC-9105-5105ACA44214}" type="pres">
      <dgm:prSet presAssocID="{36BB0D3B-2ABB-429D-B339-BB96745D9DA7}" presName="sibTrans" presStyleLbl="sibTrans2D1" presStyleIdx="1" presStyleCnt="4" custLinFactNeighborX="2215" custLinFactNeighborY="-25"/>
      <dgm:spPr/>
      <dgm:t>
        <a:bodyPr/>
        <a:lstStyle/>
        <a:p>
          <a:endParaRPr lang="ru-RU"/>
        </a:p>
      </dgm:t>
    </dgm:pt>
    <dgm:pt modelId="{420E1EB9-9A19-4B75-8640-D3670DA5F6E7}" type="pres">
      <dgm:prSet presAssocID="{EB505483-087B-4009-A132-070B1AF3163D}" presName="node" presStyleLbl="node1" presStyleIdx="2" presStyleCnt="4" custScaleX="197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F18F6-7229-4874-9345-0869328CFBB1}" type="pres">
      <dgm:prSet presAssocID="{EB505483-087B-4009-A132-070B1AF3163D}" presName="dummy" presStyleCnt="0"/>
      <dgm:spPr/>
      <dgm:t>
        <a:bodyPr/>
        <a:lstStyle/>
        <a:p>
          <a:endParaRPr lang="ru-RU"/>
        </a:p>
      </dgm:t>
    </dgm:pt>
    <dgm:pt modelId="{1CDAEDAB-E674-4204-80F0-F630DF66E91F}" type="pres">
      <dgm:prSet presAssocID="{35A1731B-262B-4D0F-B6B0-65B40BC1EEC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0B13651-4E50-4F3E-A524-41B439A0E475}" type="pres">
      <dgm:prSet presAssocID="{FBE5F09A-5E26-4E2C-89FA-A927D0295500}" presName="node" presStyleLbl="node1" presStyleIdx="3" presStyleCnt="4" custScaleX="165074" custScaleY="155288" custRadScaleRad="122844" custRadScaleInc="-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DF54F-8664-4964-BB32-00DA0AC5777E}" type="pres">
      <dgm:prSet presAssocID="{FBE5F09A-5E26-4E2C-89FA-A927D0295500}" presName="dummy" presStyleCnt="0"/>
      <dgm:spPr/>
      <dgm:t>
        <a:bodyPr/>
        <a:lstStyle/>
        <a:p>
          <a:endParaRPr lang="ru-RU"/>
        </a:p>
      </dgm:t>
    </dgm:pt>
    <dgm:pt modelId="{914F5217-6BE7-4481-9E17-E2E6940B88FD}" type="pres">
      <dgm:prSet presAssocID="{F62E2D62-E291-4603-BC8D-04A9157BAB90}" presName="sibTrans" presStyleLbl="sibTrans2D1" presStyleIdx="3" presStyleCnt="4" custLinFactNeighborX="-3758" custLinFactNeighborY="-4505"/>
      <dgm:spPr/>
      <dgm:t>
        <a:bodyPr/>
        <a:lstStyle/>
        <a:p>
          <a:endParaRPr lang="ru-RU"/>
        </a:p>
      </dgm:t>
    </dgm:pt>
  </dgm:ptLst>
  <dgm:cxnLst>
    <dgm:cxn modelId="{F45AF78B-F202-4EE0-A754-53B990B081ED}" srcId="{A9ED4F3C-CD96-4252-B919-60A57ADC0E2A}" destId="{E258B19E-8CCB-432F-8379-D7FCEBD94DDA}" srcOrd="0" destOrd="0" parTransId="{B6652850-2A7C-4CB4-B578-1B623996DB5C}" sibTransId="{7CFA38D5-0F92-4C55-B465-FA18237E256C}"/>
    <dgm:cxn modelId="{58B48BA9-DC20-441E-944D-E7E3654FC51B}" srcId="{E258B19E-8CCB-432F-8379-D7FCEBD94DDA}" destId="{FBE5F09A-5E26-4E2C-89FA-A927D0295500}" srcOrd="3" destOrd="0" parTransId="{3015251D-C74E-43D9-9521-D22FF237C468}" sibTransId="{F62E2D62-E291-4603-BC8D-04A9157BAB90}"/>
    <dgm:cxn modelId="{D4916725-3DE4-410F-AA21-09296F98A8D6}" type="presOf" srcId="{F62E2D62-E291-4603-BC8D-04A9157BAB90}" destId="{914F5217-6BE7-4481-9E17-E2E6940B88FD}" srcOrd="0" destOrd="0" presId="urn:microsoft.com/office/officeart/2005/8/layout/radial6"/>
    <dgm:cxn modelId="{B658492D-54D3-4867-A01E-BAF6F6066728}" srcId="{E258B19E-8CCB-432F-8379-D7FCEBD94DDA}" destId="{D3FE42A8-F10F-47CD-8871-2DABF820F450}" srcOrd="0" destOrd="0" parTransId="{62548E59-B11C-4CCE-BCFB-380E7D38ABE4}" sibTransId="{112EAB1F-F1E6-4CD1-87BD-95C39BDC5720}"/>
    <dgm:cxn modelId="{A79C2CAD-1ADE-4AF0-A565-27ED8302E7F1}" type="presOf" srcId="{112EAB1F-F1E6-4CD1-87BD-95C39BDC5720}" destId="{01C78C97-15CE-4659-8FC2-6CD26826B816}" srcOrd="0" destOrd="0" presId="urn:microsoft.com/office/officeart/2005/8/layout/radial6"/>
    <dgm:cxn modelId="{570D3E22-6EDE-461E-8F88-9931F6ADB316}" type="presOf" srcId="{FBE5F09A-5E26-4E2C-89FA-A927D0295500}" destId="{E0B13651-4E50-4F3E-A524-41B439A0E475}" srcOrd="0" destOrd="0" presId="urn:microsoft.com/office/officeart/2005/8/layout/radial6"/>
    <dgm:cxn modelId="{B426F408-8444-4ED4-AEC6-354B4E565D5E}" type="presOf" srcId="{0BDF92B6-AB73-4CFF-9CA6-E00BCF0715FE}" destId="{1D856727-7407-4157-BBAD-098739537219}" srcOrd="0" destOrd="0" presId="urn:microsoft.com/office/officeart/2005/8/layout/radial6"/>
    <dgm:cxn modelId="{764B11E2-936F-4D7C-B524-9CC340BC8FF6}" srcId="{E258B19E-8CCB-432F-8379-D7FCEBD94DDA}" destId="{EB505483-087B-4009-A132-070B1AF3163D}" srcOrd="2" destOrd="0" parTransId="{0F545655-9414-46F0-AA8F-2F5044EE7005}" sibTransId="{35A1731B-262B-4D0F-B6B0-65B40BC1EEC7}"/>
    <dgm:cxn modelId="{53999400-B572-48A8-8949-66F0D83E8039}" type="presOf" srcId="{D3FE42A8-F10F-47CD-8871-2DABF820F450}" destId="{F2C06058-64AB-490B-A607-65F7AAEA8CC8}" srcOrd="0" destOrd="0" presId="urn:microsoft.com/office/officeart/2005/8/layout/radial6"/>
    <dgm:cxn modelId="{BC0AECB8-B3D7-4086-B46C-D7535AA6B9D1}" type="presOf" srcId="{36BB0D3B-2ABB-429D-B339-BB96745D9DA7}" destId="{603C697D-1160-4DDC-9105-5105ACA44214}" srcOrd="0" destOrd="0" presId="urn:microsoft.com/office/officeart/2005/8/layout/radial6"/>
    <dgm:cxn modelId="{1A1551C1-3ACC-43C3-8509-8B7BAB73153C}" srcId="{E258B19E-8CCB-432F-8379-D7FCEBD94DDA}" destId="{0BDF92B6-AB73-4CFF-9CA6-E00BCF0715FE}" srcOrd="1" destOrd="0" parTransId="{51D74549-0D4B-4C3D-8B75-CB1592192AD0}" sibTransId="{36BB0D3B-2ABB-429D-B339-BB96745D9DA7}"/>
    <dgm:cxn modelId="{D2D4F4D9-463A-4026-B0B2-27A38FF87E4B}" type="presOf" srcId="{E258B19E-8CCB-432F-8379-D7FCEBD94DDA}" destId="{C7987BB6-61C8-46A7-8518-9A0B38711307}" srcOrd="0" destOrd="0" presId="urn:microsoft.com/office/officeart/2005/8/layout/radial6"/>
    <dgm:cxn modelId="{37A49156-5F6C-4A26-92F9-98119C4587FE}" type="presOf" srcId="{35A1731B-262B-4D0F-B6B0-65B40BC1EEC7}" destId="{1CDAEDAB-E674-4204-80F0-F630DF66E91F}" srcOrd="0" destOrd="0" presId="urn:microsoft.com/office/officeart/2005/8/layout/radial6"/>
    <dgm:cxn modelId="{041C229B-C1E6-4B31-B53C-05361958FDF8}" type="presOf" srcId="{A9ED4F3C-CD96-4252-B919-60A57ADC0E2A}" destId="{BEEB9449-CEBB-4413-A94A-FEA9027F6775}" srcOrd="0" destOrd="0" presId="urn:microsoft.com/office/officeart/2005/8/layout/radial6"/>
    <dgm:cxn modelId="{03F4BF03-DA31-4C86-BBAB-935C9A03C995}" type="presOf" srcId="{EB505483-087B-4009-A132-070B1AF3163D}" destId="{420E1EB9-9A19-4B75-8640-D3670DA5F6E7}" srcOrd="0" destOrd="0" presId="urn:microsoft.com/office/officeart/2005/8/layout/radial6"/>
    <dgm:cxn modelId="{D7F9721B-DF8E-4307-9AA7-AC3ACB91595D}" type="presParOf" srcId="{BEEB9449-CEBB-4413-A94A-FEA9027F6775}" destId="{C7987BB6-61C8-46A7-8518-9A0B38711307}" srcOrd="0" destOrd="0" presId="urn:microsoft.com/office/officeart/2005/8/layout/radial6"/>
    <dgm:cxn modelId="{56BC02AC-09F0-49D3-B6D8-C43C8CC46EFF}" type="presParOf" srcId="{BEEB9449-CEBB-4413-A94A-FEA9027F6775}" destId="{F2C06058-64AB-490B-A607-65F7AAEA8CC8}" srcOrd="1" destOrd="0" presId="urn:microsoft.com/office/officeart/2005/8/layout/radial6"/>
    <dgm:cxn modelId="{AC584962-B881-45F5-A450-B1237EDC986D}" type="presParOf" srcId="{BEEB9449-CEBB-4413-A94A-FEA9027F6775}" destId="{73E36013-6009-490D-AD49-AF1D3ECC8E74}" srcOrd="2" destOrd="0" presId="urn:microsoft.com/office/officeart/2005/8/layout/radial6"/>
    <dgm:cxn modelId="{B6069BAE-1761-40CE-A833-5509BCB292AE}" type="presParOf" srcId="{BEEB9449-CEBB-4413-A94A-FEA9027F6775}" destId="{01C78C97-15CE-4659-8FC2-6CD26826B816}" srcOrd="3" destOrd="0" presId="urn:microsoft.com/office/officeart/2005/8/layout/radial6"/>
    <dgm:cxn modelId="{35A42886-C6A9-41AD-A4E3-0168CC9DC8D6}" type="presParOf" srcId="{BEEB9449-CEBB-4413-A94A-FEA9027F6775}" destId="{1D856727-7407-4157-BBAD-098739537219}" srcOrd="4" destOrd="0" presId="urn:microsoft.com/office/officeart/2005/8/layout/radial6"/>
    <dgm:cxn modelId="{AB510539-3059-4B61-A49B-AB619A2209B2}" type="presParOf" srcId="{BEEB9449-CEBB-4413-A94A-FEA9027F6775}" destId="{43DB6089-9E85-466B-82B2-A1271554282C}" srcOrd="5" destOrd="0" presId="urn:microsoft.com/office/officeart/2005/8/layout/radial6"/>
    <dgm:cxn modelId="{8CE25DC7-617D-4BF3-92F3-8D2BCEA59842}" type="presParOf" srcId="{BEEB9449-CEBB-4413-A94A-FEA9027F6775}" destId="{603C697D-1160-4DDC-9105-5105ACA44214}" srcOrd="6" destOrd="0" presId="urn:microsoft.com/office/officeart/2005/8/layout/radial6"/>
    <dgm:cxn modelId="{2335B736-DA8C-411E-9583-B249C56F9421}" type="presParOf" srcId="{BEEB9449-CEBB-4413-A94A-FEA9027F6775}" destId="{420E1EB9-9A19-4B75-8640-D3670DA5F6E7}" srcOrd="7" destOrd="0" presId="urn:microsoft.com/office/officeart/2005/8/layout/radial6"/>
    <dgm:cxn modelId="{46AA9461-CAC2-4A22-9198-4B6717AF7679}" type="presParOf" srcId="{BEEB9449-CEBB-4413-A94A-FEA9027F6775}" destId="{C45F18F6-7229-4874-9345-0869328CFBB1}" srcOrd="8" destOrd="0" presId="urn:microsoft.com/office/officeart/2005/8/layout/radial6"/>
    <dgm:cxn modelId="{3A966AAE-356B-4CC6-94A0-242ED9961A54}" type="presParOf" srcId="{BEEB9449-CEBB-4413-A94A-FEA9027F6775}" destId="{1CDAEDAB-E674-4204-80F0-F630DF66E91F}" srcOrd="9" destOrd="0" presId="urn:microsoft.com/office/officeart/2005/8/layout/radial6"/>
    <dgm:cxn modelId="{DB4BF3A1-D794-4EF7-A305-04B34789EB4B}" type="presParOf" srcId="{BEEB9449-CEBB-4413-A94A-FEA9027F6775}" destId="{E0B13651-4E50-4F3E-A524-41B439A0E475}" srcOrd="10" destOrd="0" presId="urn:microsoft.com/office/officeart/2005/8/layout/radial6"/>
    <dgm:cxn modelId="{8B19FB1A-4891-4C68-A887-AA1E5DBFC5B5}" type="presParOf" srcId="{BEEB9449-CEBB-4413-A94A-FEA9027F6775}" destId="{CCADF54F-8664-4964-BB32-00DA0AC5777E}" srcOrd="11" destOrd="0" presId="urn:microsoft.com/office/officeart/2005/8/layout/radial6"/>
    <dgm:cxn modelId="{39BD23BF-0E0F-4BFD-AE41-4B7E9F3DCA14}" type="presParOf" srcId="{BEEB9449-CEBB-4413-A94A-FEA9027F6775}" destId="{914F5217-6BE7-4481-9E17-E2E6940B88FD}" srcOrd="12" destOrd="0" presId="urn:microsoft.com/office/officeart/2005/8/layout/radial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F8EFC3-4455-418D-885E-B8AB38E6392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A49A931A-1EA8-4C01-8FE5-6DED47909DD3}">
      <dgm:prSet phldrT="[Текст]" phldr="1"/>
      <dgm:spPr/>
      <dgm:t>
        <a:bodyPr/>
        <a:lstStyle/>
        <a:p>
          <a:endParaRPr lang="ru-RU"/>
        </a:p>
      </dgm:t>
    </dgm:pt>
    <dgm:pt modelId="{A622785A-3367-47B7-A60C-DABEBF743818}" type="parTrans" cxnId="{141507F8-D6DD-4E9E-AE81-B54D41B2B6B6}">
      <dgm:prSet/>
      <dgm:spPr/>
      <dgm:t>
        <a:bodyPr/>
        <a:lstStyle/>
        <a:p>
          <a:endParaRPr lang="ru-RU"/>
        </a:p>
      </dgm:t>
    </dgm:pt>
    <dgm:pt modelId="{9B5F6FB9-09CE-4CF7-AFC1-8908EB2FA1C8}" type="sibTrans" cxnId="{141507F8-D6DD-4E9E-AE81-B54D41B2B6B6}">
      <dgm:prSet/>
      <dgm:spPr/>
      <dgm:t>
        <a:bodyPr/>
        <a:lstStyle/>
        <a:p>
          <a:endParaRPr lang="ru-RU"/>
        </a:p>
      </dgm:t>
    </dgm:pt>
    <dgm:pt modelId="{BFAC0713-ED2F-4BAC-8BA9-A1F0AF50948E}">
      <dgm:prSet phldrT="[Текст]" phldr="1"/>
      <dgm:spPr/>
      <dgm:t>
        <a:bodyPr/>
        <a:lstStyle/>
        <a:p>
          <a:endParaRPr lang="ru-RU"/>
        </a:p>
      </dgm:t>
    </dgm:pt>
    <dgm:pt modelId="{2B742DA8-3417-4F4D-A91C-E492F1341F69}" type="parTrans" cxnId="{FF45A9AC-57E2-48E4-9F8B-14513025A942}">
      <dgm:prSet/>
      <dgm:spPr/>
      <dgm:t>
        <a:bodyPr/>
        <a:lstStyle/>
        <a:p>
          <a:endParaRPr lang="ru-RU"/>
        </a:p>
      </dgm:t>
    </dgm:pt>
    <dgm:pt modelId="{62F1CBFF-EC5B-4C0E-96BB-29FA99D0439A}" type="sibTrans" cxnId="{FF45A9AC-57E2-48E4-9F8B-14513025A942}">
      <dgm:prSet/>
      <dgm:spPr/>
      <dgm:t>
        <a:bodyPr/>
        <a:lstStyle/>
        <a:p>
          <a:endParaRPr lang="ru-RU"/>
        </a:p>
      </dgm:t>
    </dgm:pt>
    <dgm:pt modelId="{9C2BC013-58D9-4378-A76C-FD1C2D860EF6}">
      <dgm:prSet phldrT="[Текст]" phldr="1"/>
      <dgm:spPr/>
      <dgm:t>
        <a:bodyPr/>
        <a:lstStyle/>
        <a:p>
          <a:endParaRPr lang="ru-RU"/>
        </a:p>
      </dgm:t>
    </dgm:pt>
    <dgm:pt modelId="{2FEAB342-CF29-4E3C-B167-7F894111CAD9}" type="parTrans" cxnId="{15FC8DF5-FEF3-4C22-875F-067FEC955477}">
      <dgm:prSet/>
      <dgm:spPr/>
      <dgm:t>
        <a:bodyPr/>
        <a:lstStyle/>
        <a:p>
          <a:endParaRPr lang="ru-RU"/>
        </a:p>
      </dgm:t>
    </dgm:pt>
    <dgm:pt modelId="{D062B3E0-3210-48AF-A713-10BF736422DD}" type="sibTrans" cxnId="{15FC8DF5-FEF3-4C22-875F-067FEC955477}">
      <dgm:prSet/>
      <dgm:spPr/>
      <dgm:t>
        <a:bodyPr/>
        <a:lstStyle/>
        <a:p>
          <a:endParaRPr lang="ru-RU"/>
        </a:p>
      </dgm:t>
    </dgm:pt>
    <dgm:pt modelId="{55BE7E44-CE7F-41BC-8C30-92229976EF75}">
      <dgm:prSet phldrT="[Текст]" phldr="1"/>
      <dgm:spPr/>
      <dgm:t>
        <a:bodyPr/>
        <a:lstStyle/>
        <a:p>
          <a:endParaRPr lang="ru-RU"/>
        </a:p>
      </dgm:t>
    </dgm:pt>
    <dgm:pt modelId="{EB9BE12C-DE68-4611-B22A-C7CB8EE93343}" type="parTrans" cxnId="{EE6770DB-454D-4E34-9B96-4101AAA289DF}">
      <dgm:prSet/>
      <dgm:spPr/>
      <dgm:t>
        <a:bodyPr/>
        <a:lstStyle/>
        <a:p>
          <a:endParaRPr lang="ru-RU"/>
        </a:p>
      </dgm:t>
    </dgm:pt>
    <dgm:pt modelId="{19563E9D-7790-463B-95EF-296CA47BEF14}" type="sibTrans" cxnId="{EE6770DB-454D-4E34-9B96-4101AAA289DF}">
      <dgm:prSet/>
      <dgm:spPr/>
      <dgm:t>
        <a:bodyPr/>
        <a:lstStyle/>
        <a:p>
          <a:endParaRPr lang="ru-RU"/>
        </a:p>
      </dgm:t>
    </dgm:pt>
    <dgm:pt modelId="{0C2766DC-62A6-4C52-A130-92979B56FD54}">
      <dgm:prSet phldrT="[Текст]" phldr="1"/>
      <dgm:spPr/>
      <dgm:t>
        <a:bodyPr/>
        <a:lstStyle/>
        <a:p>
          <a:endParaRPr lang="ru-RU"/>
        </a:p>
      </dgm:t>
    </dgm:pt>
    <dgm:pt modelId="{D1323835-CFD4-4463-9A82-84373F45E4FF}" type="parTrans" cxnId="{4DBAD14B-2172-40C9-8487-F8EC926C5814}">
      <dgm:prSet/>
      <dgm:spPr/>
      <dgm:t>
        <a:bodyPr/>
        <a:lstStyle/>
        <a:p>
          <a:endParaRPr lang="ru-RU"/>
        </a:p>
      </dgm:t>
    </dgm:pt>
    <dgm:pt modelId="{9931FB91-AA9B-464C-9665-D8C338B9FEA2}" type="sibTrans" cxnId="{4DBAD14B-2172-40C9-8487-F8EC926C5814}">
      <dgm:prSet/>
      <dgm:spPr/>
      <dgm:t>
        <a:bodyPr/>
        <a:lstStyle/>
        <a:p>
          <a:endParaRPr lang="ru-RU"/>
        </a:p>
      </dgm:t>
    </dgm:pt>
    <dgm:pt modelId="{13F1F70A-DC14-49C2-B7F9-62E7F5A2D95B}">
      <dgm:prSet phldrT="[Текст]" phldr="1"/>
      <dgm:spPr/>
      <dgm:t>
        <a:bodyPr/>
        <a:lstStyle/>
        <a:p>
          <a:endParaRPr lang="ru-RU"/>
        </a:p>
      </dgm:t>
    </dgm:pt>
    <dgm:pt modelId="{31C28B91-0420-488B-9BCB-12F097C017C8}" type="parTrans" cxnId="{A4B55BCB-FFFB-4F65-B111-B4B0B2F7713A}">
      <dgm:prSet/>
      <dgm:spPr/>
      <dgm:t>
        <a:bodyPr/>
        <a:lstStyle/>
        <a:p>
          <a:endParaRPr lang="ru-RU"/>
        </a:p>
      </dgm:t>
    </dgm:pt>
    <dgm:pt modelId="{87B6C415-847C-45E4-9E43-EC777B0C763F}" type="sibTrans" cxnId="{A4B55BCB-FFFB-4F65-B111-B4B0B2F7713A}">
      <dgm:prSet/>
      <dgm:spPr/>
      <dgm:t>
        <a:bodyPr/>
        <a:lstStyle/>
        <a:p>
          <a:endParaRPr lang="ru-RU"/>
        </a:p>
      </dgm:t>
    </dgm:pt>
    <dgm:pt modelId="{713CA024-D4EA-48A6-A679-07C9789D34EC}" type="pres">
      <dgm:prSet presAssocID="{48F8EFC3-4455-418D-885E-B8AB38E6392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DB9D56-9881-44BD-9F36-DB78AE82DA04}" type="pres">
      <dgm:prSet presAssocID="{A49A931A-1EA8-4C01-8FE5-6DED47909DD3}" presName="linNode" presStyleCnt="0"/>
      <dgm:spPr/>
    </dgm:pt>
    <dgm:pt modelId="{0EE709D7-9450-4C6D-8A09-8CADF412EE6F}" type="pres">
      <dgm:prSet presAssocID="{A49A931A-1EA8-4C01-8FE5-6DED47909DD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12B1D-2576-49DC-89C8-71E34623A157}" type="pres">
      <dgm:prSet presAssocID="{A49A931A-1EA8-4C01-8FE5-6DED47909DD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A215F-D2CC-4EF9-8354-97F3227C31D5}" type="pres">
      <dgm:prSet presAssocID="{9B5F6FB9-09CE-4CF7-AFC1-8908EB2FA1C8}" presName="spacing" presStyleCnt="0"/>
      <dgm:spPr/>
    </dgm:pt>
    <dgm:pt modelId="{B9CCF7A0-6B5E-49C2-9AB1-15C9E3CCA838}" type="pres">
      <dgm:prSet presAssocID="{55BE7E44-CE7F-41BC-8C30-92229976EF75}" presName="linNode" presStyleCnt="0"/>
      <dgm:spPr/>
    </dgm:pt>
    <dgm:pt modelId="{78239EB5-25B3-4C83-869F-CC2380B543B4}" type="pres">
      <dgm:prSet presAssocID="{55BE7E44-CE7F-41BC-8C30-92229976EF7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B77FB-4B60-43D1-ACE2-E3070E416DD8}" type="pres">
      <dgm:prSet presAssocID="{55BE7E44-CE7F-41BC-8C30-92229976EF7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5358B-5C91-4418-8867-9EC994A51D58}" type="presOf" srcId="{55BE7E44-CE7F-41BC-8C30-92229976EF75}" destId="{78239EB5-25B3-4C83-869F-CC2380B543B4}" srcOrd="0" destOrd="0" presId="urn:microsoft.com/office/officeart/2005/8/layout/vList6"/>
    <dgm:cxn modelId="{6C4ADFA5-B8D5-4FA1-820B-0796716BA6E4}" type="presOf" srcId="{A49A931A-1EA8-4C01-8FE5-6DED47909DD3}" destId="{0EE709D7-9450-4C6D-8A09-8CADF412EE6F}" srcOrd="0" destOrd="0" presId="urn:microsoft.com/office/officeart/2005/8/layout/vList6"/>
    <dgm:cxn modelId="{5CC7CB9A-946E-4792-954B-3002FEAFC971}" type="presOf" srcId="{9C2BC013-58D9-4378-A76C-FD1C2D860EF6}" destId="{13E12B1D-2576-49DC-89C8-71E34623A157}" srcOrd="0" destOrd="1" presId="urn:microsoft.com/office/officeart/2005/8/layout/vList6"/>
    <dgm:cxn modelId="{A4B55BCB-FFFB-4F65-B111-B4B0B2F7713A}" srcId="{55BE7E44-CE7F-41BC-8C30-92229976EF75}" destId="{13F1F70A-DC14-49C2-B7F9-62E7F5A2D95B}" srcOrd="1" destOrd="0" parTransId="{31C28B91-0420-488B-9BCB-12F097C017C8}" sibTransId="{87B6C415-847C-45E4-9E43-EC777B0C763F}"/>
    <dgm:cxn modelId="{15FC8DF5-FEF3-4C22-875F-067FEC955477}" srcId="{A49A931A-1EA8-4C01-8FE5-6DED47909DD3}" destId="{9C2BC013-58D9-4378-A76C-FD1C2D860EF6}" srcOrd="1" destOrd="0" parTransId="{2FEAB342-CF29-4E3C-B167-7F894111CAD9}" sibTransId="{D062B3E0-3210-48AF-A713-10BF736422DD}"/>
    <dgm:cxn modelId="{A1D7A46F-466E-4D09-BFF5-5535DC0407EB}" type="presOf" srcId="{48F8EFC3-4455-418D-885E-B8AB38E6392A}" destId="{713CA024-D4EA-48A6-A679-07C9789D34EC}" srcOrd="0" destOrd="0" presId="urn:microsoft.com/office/officeart/2005/8/layout/vList6"/>
    <dgm:cxn modelId="{345350EF-294E-4656-84C9-BFA9BDD153F8}" type="presOf" srcId="{BFAC0713-ED2F-4BAC-8BA9-A1F0AF50948E}" destId="{13E12B1D-2576-49DC-89C8-71E34623A157}" srcOrd="0" destOrd="0" presId="urn:microsoft.com/office/officeart/2005/8/layout/vList6"/>
    <dgm:cxn modelId="{141507F8-D6DD-4E9E-AE81-B54D41B2B6B6}" srcId="{48F8EFC3-4455-418D-885E-B8AB38E6392A}" destId="{A49A931A-1EA8-4C01-8FE5-6DED47909DD3}" srcOrd="0" destOrd="0" parTransId="{A622785A-3367-47B7-A60C-DABEBF743818}" sibTransId="{9B5F6FB9-09CE-4CF7-AFC1-8908EB2FA1C8}"/>
    <dgm:cxn modelId="{9DCE53B5-3404-4A21-8B87-394FF7DC48CE}" type="presOf" srcId="{0C2766DC-62A6-4C52-A130-92979B56FD54}" destId="{8D7B77FB-4B60-43D1-ACE2-E3070E416DD8}" srcOrd="0" destOrd="0" presId="urn:microsoft.com/office/officeart/2005/8/layout/vList6"/>
    <dgm:cxn modelId="{4DBAD14B-2172-40C9-8487-F8EC926C5814}" srcId="{55BE7E44-CE7F-41BC-8C30-92229976EF75}" destId="{0C2766DC-62A6-4C52-A130-92979B56FD54}" srcOrd="0" destOrd="0" parTransId="{D1323835-CFD4-4463-9A82-84373F45E4FF}" sibTransId="{9931FB91-AA9B-464C-9665-D8C338B9FEA2}"/>
    <dgm:cxn modelId="{C04EDC1A-11F8-4725-A1B7-64DB278C093F}" type="presOf" srcId="{13F1F70A-DC14-49C2-B7F9-62E7F5A2D95B}" destId="{8D7B77FB-4B60-43D1-ACE2-E3070E416DD8}" srcOrd="0" destOrd="1" presId="urn:microsoft.com/office/officeart/2005/8/layout/vList6"/>
    <dgm:cxn modelId="{EE6770DB-454D-4E34-9B96-4101AAA289DF}" srcId="{48F8EFC3-4455-418D-885E-B8AB38E6392A}" destId="{55BE7E44-CE7F-41BC-8C30-92229976EF75}" srcOrd="1" destOrd="0" parTransId="{EB9BE12C-DE68-4611-B22A-C7CB8EE93343}" sibTransId="{19563E9D-7790-463B-95EF-296CA47BEF14}"/>
    <dgm:cxn modelId="{FF45A9AC-57E2-48E4-9F8B-14513025A942}" srcId="{A49A931A-1EA8-4C01-8FE5-6DED47909DD3}" destId="{BFAC0713-ED2F-4BAC-8BA9-A1F0AF50948E}" srcOrd="0" destOrd="0" parTransId="{2B742DA8-3417-4F4D-A91C-E492F1341F69}" sibTransId="{62F1CBFF-EC5B-4C0E-96BB-29FA99D0439A}"/>
    <dgm:cxn modelId="{9E04C580-88DC-44D5-913D-7559129BD5D1}" type="presParOf" srcId="{713CA024-D4EA-48A6-A679-07C9789D34EC}" destId="{06DB9D56-9881-44BD-9F36-DB78AE82DA04}" srcOrd="0" destOrd="0" presId="urn:microsoft.com/office/officeart/2005/8/layout/vList6"/>
    <dgm:cxn modelId="{E1421179-8948-4767-B5E2-839C599CE364}" type="presParOf" srcId="{06DB9D56-9881-44BD-9F36-DB78AE82DA04}" destId="{0EE709D7-9450-4C6D-8A09-8CADF412EE6F}" srcOrd="0" destOrd="0" presId="urn:microsoft.com/office/officeart/2005/8/layout/vList6"/>
    <dgm:cxn modelId="{7A5348B4-72DB-452A-9185-C98CA8524C1D}" type="presParOf" srcId="{06DB9D56-9881-44BD-9F36-DB78AE82DA04}" destId="{13E12B1D-2576-49DC-89C8-71E34623A157}" srcOrd="1" destOrd="0" presId="urn:microsoft.com/office/officeart/2005/8/layout/vList6"/>
    <dgm:cxn modelId="{2B7992F0-9D78-46DD-BB59-747A31BC961E}" type="presParOf" srcId="{713CA024-D4EA-48A6-A679-07C9789D34EC}" destId="{9ACA215F-D2CC-4EF9-8354-97F3227C31D5}" srcOrd="1" destOrd="0" presId="urn:microsoft.com/office/officeart/2005/8/layout/vList6"/>
    <dgm:cxn modelId="{3D0922CF-AB64-41F6-9613-E43B96EF1CD8}" type="presParOf" srcId="{713CA024-D4EA-48A6-A679-07C9789D34EC}" destId="{B9CCF7A0-6B5E-49C2-9AB1-15C9E3CCA838}" srcOrd="2" destOrd="0" presId="urn:microsoft.com/office/officeart/2005/8/layout/vList6"/>
    <dgm:cxn modelId="{9F3106B2-D080-47E4-B5A4-8D3A6B29DB84}" type="presParOf" srcId="{B9CCF7A0-6B5E-49C2-9AB1-15C9E3CCA838}" destId="{78239EB5-25B3-4C83-869F-CC2380B543B4}" srcOrd="0" destOrd="0" presId="urn:microsoft.com/office/officeart/2005/8/layout/vList6"/>
    <dgm:cxn modelId="{3C9474D8-9650-491B-82B8-BA97B14A518A}" type="presParOf" srcId="{B9CCF7A0-6B5E-49C2-9AB1-15C9E3CCA838}" destId="{8D7B77FB-4B60-43D1-ACE2-E3070E416DD8}" srcOrd="1" destOrd="0" presId="urn:microsoft.com/office/officeart/2005/8/layout/vList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466E00-7CD2-48CC-A216-63CBE308DB0C}" type="doc">
      <dgm:prSet loTypeId="urn:microsoft.com/office/officeart/2005/8/layout/pyramid2" loCatId="pyramid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0905069-A4F0-4300-929F-01C3BA944AA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умение учащихся свободно, </a:t>
          </a:r>
          <a:r>
            <a:rPr lang="ru-RU" sz="28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правильно </a:t>
          </a:r>
          <a:r>
            <a:rPr lang="ru-RU" sz="28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 выразительно говорить и писать на родном языке, </a:t>
          </a:r>
          <a:r>
            <a:rPr lang="ru-RU" sz="28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пользоваться </a:t>
          </a:r>
          <a:r>
            <a:rPr lang="ru-RU" sz="28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им в жизни как основным средством общения</a:t>
          </a:r>
          <a:endParaRPr lang="ru-RU" sz="2800" b="1" i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3B1BCE4-E528-4DF6-817E-C35C94987B5E}" type="parTrans" cxnId="{2D615998-2CB8-4FF1-BB88-C7EEE7669D5F}">
      <dgm:prSet/>
      <dgm:spPr/>
      <dgm:t>
        <a:bodyPr/>
        <a:lstStyle/>
        <a:p>
          <a:endParaRPr lang="ru-RU"/>
        </a:p>
      </dgm:t>
    </dgm:pt>
    <dgm:pt modelId="{8CEDA42F-D5A7-45C9-9F0E-BDB71402B2D6}" type="sibTrans" cxnId="{2D615998-2CB8-4FF1-BB88-C7EEE7669D5F}">
      <dgm:prSet/>
      <dgm:spPr/>
      <dgm:t>
        <a:bodyPr/>
        <a:lstStyle/>
        <a:p>
          <a:endParaRPr lang="ru-RU"/>
        </a:p>
      </dgm:t>
    </dgm:pt>
    <dgm:pt modelId="{53216246-D020-4C32-8269-8E1C3F809FE8}" type="pres">
      <dgm:prSet presAssocID="{7F466E00-7CD2-48CC-A216-63CBE308DB0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4B7A65C-CFCF-420E-8BED-D6ADAE5F1A2C}" type="pres">
      <dgm:prSet presAssocID="{7F466E00-7CD2-48CC-A216-63CBE308DB0C}" presName="pyramid" presStyleLbl="node1" presStyleIdx="0" presStyleCnt="1" custScaleX="165000"/>
      <dgm:spPr/>
      <dgm:t>
        <a:bodyPr/>
        <a:lstStyle/>
        <a:p>
          <a:endParaRPr lang="ru-RU"/>
        </a:p>
      </dgm:t>
    </dgm:pt>
    <dgm:pt modelId="{3F3FA3EB-0C08-4852-A33F-2B974CDFE193}" type="pres">
      <dgm:prSet presAssocID="{7F466E00-7CD2-48CC-A216-63CBE308DB0C}" presName="theList" presStyleCnt="0"/>
      <dgm:spPr/>
      <dgm:t>
        <a:bodyPr/>
        <a:lstStyle/>
        <a:p>
          <a:endParaRPr lang="ru-RU"/>
        </a:p>
      </dgm:t>
    </dgm:pt>
    <dgm:pt modelId="{BFA8A3E7-858D-44E1-ACB3-840B15832E2E}" type="pres">
      <dgm:prSet presAssocID="{F0905069-A4F0-4300-929F-01C3BA944AAB}" presName="aNode" presStyleLbl="fgAcc1" presStyleIdx="0" presStyleCnt="1" custScaleX="150808" custScaleY="309379" custLinFactNeighborX="-6154" custLinFactNeighborY="2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0A9EF-B579-489A-B292-C6100100D27D}" type="pres">
      <dgm:prSet presAssocID="{F0905069-A4F0-4300-929F-01C3BA944AAB}" presName="aSpace" presStyleCnt="0"/>
      <dgm:spPr/>
      <dgm:t>
        <a:bodyPr/>
        <a:lstStyle/>
        <a:p>
          <a:endParaRPr lang="ru-RU"/>
        </a:p>
      </dgm:t>
    </dgm:pt>
  </dgm:ptLst>
  <dgm:cxnLst>
    <dgm:cxn modelId="{B2153AAC-B109-458E-8495-7B5AE65B391A}" type="presOf" srcId="{7F466E00-7CD2-48CC-A216-63CBE308DB0C}" destId="{53216246-D020-4C32-8269-8E1C3F809FE8}" srcOrd="0" destOrd="0" presId="urn:microsoft.com/office/officeart/2005/8/layout/pyramid2"/>
    <dgm:cxn modelId="{7BF79DDD-E9DC-47EB-83F8-BE2BE3DB0FC7}" type="presOf" srcId="{F0905069-A4F0-4300-929F-01C3BA944AAB}" destId="{BFA8A3E7-858D-44E1-ACB3-840B15832E2E}" srcOrd="0" destOrd="0" presId="urn:microsoft.com/office/officeart/2005/8/layout/pyramid2"/>
    <dgm:cxn modelId="{2D615998-2CB8-4FF1-BB88-C7EEE7669D5F}" srcId="{7F466E00-7CD2-48CC-A216-63CBE308DB0C}" destId="{F0905069-A4F0-4300-929F-01C3BA944AAB}" srcOrd="0" destOrd="0" parTransId="{13B1BCE4-E528-4DF6-817E-C35C94987B5E}" sibTransId="{8CEDA42F-D5A7-45C9-9F0E-BDB71402B2D6}"/>
    <dgm:cxn modelId="{54405A2A-56D4-446F-940D-2A4A5FF22970}" type="presParOf" srcId="{53216246-D020-4C32-8269-8E1C3F809FE8}" destId="{24B7A65C-CFCF-420E-8BED-D6ADAE5F1A2C}" srcOrd="0" destOrd="0" presId="urn:microsoft.com/office/officeart/2005/8/layout/pyramid2"/>
    <dgm:cxn modelId="{1235D0C9-25E3-40A6-8118-A929D70C27A1}" type="presParOf" srcId="{53216246-D020-4C32-8269-8E1C3F809FE8}" destId="{3F3FA3EB-0C08-4852-A33F-2B974CDFE193}" srcOrd="1" destOrd="0" presId="urn:microsoft.com/office/officeart/2005/8/layout/pyramid2"/>
    <dgm:cxn modelId="{747E371F-EACC-4B69-8E6B-E13B7D08C15C}" type="presParOf" srcId="{3F3FA3EB-0C08-4852-A33F-2B974CDFE193}" destId="{BFA8A3E7-858D-44E1-ACB3-840B15832E2E}" srcOrd="0" destOrd="0" presId="urn:microsoft.com/office/officeart/2005/8/layout/pyramid2"/>
    <dgm:cxn modelId="{D1552C42-16EE-4F22-B3C9-FDDC432BE7FE}" type="presParOf" srcId="{3F3FA3EB-0C08-4852-A33F-2B974CDFE193}" destId="{79A0A9EF-B579-489A-B292-C6100100D27D}" srcOrd="1" destOrd="0" presId="urn:microsoft.com/office/officeart/2005/8/layout/pyramid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838002-F5C3-4F1B-BA54-CCDD4FD3AAB4}" type="doc">
      <dgm:prSet loTypeId="urn:microsoft.com/office/officeart/2005/8/layout/radial5" loCatId="cycle" qsTypeId="urn:microsoft.com/office/officeart/2005/8/quickstyle/simple3" qsCatId="simple" csTypeId="urn:microsoft.com/office/officeart/2005/8/colors/colorful2" csCatId="colorful" phldr="0"/>
      <dgm:spPr/>
      <dgm:t>
        <a:bodyPr/>
        <a:lstStyle/>
        <a:p>
          <a:endParaRPr lang="ru-RU"/>
        </a:p>
      </dgm:t>
    </dgm:pt>
    <dgm:pt modelId="{A1C88E86-62DA-433B-B3AE-7A54F75E0B7C}">
      <dgm:prSet phldrT="[Текст]" phldr="1"/>
      <dgm:spPr/>
      <dgm:t>
        <a:bodyPr/>
        <a:lstStyle/>
        <a:p>
          <a:endParaRPr lang="ru-RU"/>
        </a:p>
      </dgm:t>
    </dgm:pt>
    <dgm:pt modelId="{BD8EDE9F-19F6-4EF3-B522-CDABDC927597}" type="parTrans" cxnId="{DF783F36-133D-4C9F-AAF2-0812A65695F9}">
      <dgm:prSet/>
      <dgm:spPr/>
      <dgm:t>
        <a:bodyPr/>
        <a:lstStyle/>
        <a:p>
          <a:endParaRPr lang="ru-RU"/>
        </a:p>
      </dgm:t>
    </dgm:pt>
    <dgm:pt modelId="{BCEEDC65-DA76-471E-B172-0CAF81507315}" type="sibTrans" cxnId="{DF783F36-133D-4C9F-AAF2-0812A65695F9}">
      <dgm:prSet/>
      <dgm:spPr/>
      <dgm:t>
        <a:bodyPr/>
        <a:lstStyle/>
        <a:p>
          <a:endParaRPr lang="ru-RU"/>
        </a:p>
      </dgm:t>
    </dgm:pt>
    <dgm:pt modelId="{9D6B2288-3103-4395-9BD1-D656C9555EBA}">
      <dgm:prSet phldrT="[Текст]" phldr="1"/>
      <dgm:spPr/>
      <dgm:t>
        <a:bodyPr/>
        <a:lstStyle/>
        <a:p>
          <a:endParaRPr lang="ru-RU"/>
        </a:p>
      </dgm:t>
    </dgm:pt>
    <dgm:pt modelId="{D273B06E-A98E-4258-A319-16DD020F2012}" type="parTrans" cxnId="{D111B7A2-06E3-45D1-8483-6CE45BB9F6C0}">
      <dgm:prSet/>
      <dgm:spPr/>
      <dgm:t>
        <a:bodyPr/>
        <a:lstStyle/>
        <a:p>
          <a:endParaRPr lang="ru-RU"/>
        </a:p>
      </dgm:t>
    </dgm:pt>
    <dgm:pt modelId="{75DC6DCC-FDA5-4172-970E-3D1382C10237}" type="sibTrans" cxnId="{D111B7A2-06E3-45D1-8483-6CE45BB9F6C0}">
      <dgm:prSet/>
      <dgm:spPr/>
      <dgm:t>
        <a:bodyPr/>
        <a:lstStyle/>
        <a:p>
          <a:endParaRPr lang="ru-RU"/>
        </a:p>
      </dgm:t>
    </dgm:pt>
    <dgm:pt modelId="{FD1F7989-2600-4D5C-B020-78D7394C2FC7}">
      <dgm:prSet phldrT="[Текст]" phldr="1"/>
      <dgm:spPr/>
      <dgm:t>
        <a:bodyPr/>
        <a:lstStyle/>
        <a:p>
          <a:endParaRPr lang="ru-RU"/>
        </a:p>
      </dgm:t>
    </dgm:pt>
    <dgm:pt modelId="{02683182-1B6E-405D-90B6-06213CC467EB}" type="parTrans" cxnId="{3351BC3E-39F4-4C2C-9556-D464A7F73E47}">
      <dgm:prSet/>
      <dgm:spPr/>
      <dgm:t>
        <a:bodyPr/>
        <a:lstStyle/>
        <a:p>
          <a:endParaRPr lang="ru-RU"/>
        </a:p>
      </dgm:t>
    </dgm:pt>
    <dgm:pt modelId="{70FB6CE5-B988-499C-8462-E1124DB94C54}" type="sibTrans" cxnId="{3351BC3E-39F4-4C2C-9556-D464A7F73E47}">
      <dgm:prSet/>
      <dgm:spPr/>
      <dgm:t>
        <a:bodyPr/>
        <a:lstStyle/>
        <a:p>
          <a:endParaRPr lang="ru-RU"/>
        </a:p>
      </dgm:t>
    </dgm:pt>
    <dgm:pt modelId="{9AF9314A-F6B8-4DA8-AEE1-E53B7F8C3712}">
      <dgm:prSet phldrT="[Текст]" phldr="1"/>
      <dgm:spPr/>
      <dgm:t>
        <a:bodyPr/>
        <a:lstStyle/>
        <a:p>
          <a:endParaRPr lang="ru-RU"/>
        </a:p>
      </dgm:t>
    </dgm:pt>
    <dgm:pt modelId="{E654F6A5-8B79-41F3-9EEF-75F4A50AA735}" type="parTrans" cxnId="{3742D2CB-0BEA-46A5-AF54-EDE23E6B941D}">
      <dgm:prSet/>
      <dgm:spPr/>
      <dgm:t>
        <a:bodyPr/>
        <a:lstStyle/>
        <a:p>
          <a:endParaRPr lang="ru-RU"/>
        </a:p>
      </dgm:t>
    </dgm:pt>
    <dgm:pt modelId="{5BFAA948-C1D1-49A5-8654-93730CBE4E65}" type="sibTrans" cxnId="{3742D2CB-0BEA-46A5-AF54-EDE23E6B941D}">
      <dgm:prSet/>
      <dgm:spPr/>
      <dgm:t>
        <a:bodyPr/>
        <a:lstStyle/>
        <a:p>
          <a:endParaRPr lang="ru-RU"/>
        </a:p>
      </dgm:t>
    </dgm:pt>
    <dgm:pt modelId="{AD91AB57-6F7C-4BE5-8623-955AB9E8A38D}">
      <dgm:prSet phldrT="[Текст]" phldr="1"/>
      <dgm:spPr/>
      <dgm:t>
        <a:bodyPr/>
        <a:lstStyle/>
        <a:p>
          <a:endParaRPr lang="ru-RU"/>
        </a:p>
      </dgm:t>
    </dgm:pt>
    <dgm:pt modelId="{453157E6-E0DE-494B-A69C-68612C48A477}" type="parTrans" cxnId="{4E5E67CC-44C4-48B9-9610-AD778D77CA4C}">
      <dgm:prSet/>
      <dgm:spPr/>
      <dgm:t>
        <a:bodyPr/>
        <a:lstStyle/>
        <a:p>
          <a:endParaRPr lang="ru-RU"/>
        </a:p>
      </dgm:t>
    </dgm:pt>
    <dgm:pt modelId="{79A570E7-2CD9-48CA-8B43-E09079A52F26}" type="sibTrans" cxnId="{4E5E67CC-44C4-48B9-9610-AD778D77CA4C}">
      <dgm:prSet/>
      <dgm:spPr/>
      <dgm:t>
        <a:bodyPr/>
        <a:lstStyle/>
        <a:p>
          <a:endParaRPr lang="ru-RU"/>
        </a:p>
      </dgm:t>
    </dgm:pt>
    <dgm:pt modelId="{111F6FB5-9A63-4D1F-A9B1-B26398E82629}" type="pres">
      <dgm:prSet presAssocID="{0A838002-F5C3-4F1B-BA54-CCDD4FD3AAB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473927-7C3B-487F-AC6F-12C76EF380FF}" type="pres">
      <dgm:prSet presAssocID="{A1C88E86-62DA-433B-B3AE-7A54F75E0B7C}" presName="centerShape" presStyleLbl="node0" presStyleIdx="0" presStyleCnt="1"/>
      <dgm:spPr/>
      <dgm:t>
        <a:bodyPr/>
        <a:lstStyle/>
        <a:p>
          <a:endParaRPr lang="ru-RU"/>
        </a:p>
      </dgm:t>
    </dgm:pt>
    <dgm:pt modelId="{9BB8D650-CC44-4140-BD2B-5ED207E021DD}" type="pres">
      <dgm:prSet presAssocID="{D273B06E-A98E-4258-A319-16DD020F2012}" presName="parTrans" presStyleLbl="sibTrans2D1" presStyleIdx="0" presStyleCnt="4"/>
      <dgm:spPr/>
      <dgm:t>
        <a:bodyPr/>
        <a:lstStyle/>
        <a:p>
          <a:endParaRPr lang="ru-RU"/>
        </a:p>
      </dgm:t>
    </dgm:pt>
    <dgm:pt modelId="{2EBB12F1-395A-4E88-BE12-9D32D490A587}" type="pres">
      <dgm:prSet presAssocID="{D273B06E-A98E-4258-A319-16DD020F201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1E7AFD7-D7E4-42CA-88FD-95595DA22106}" type="pres">
      <dgm:prSet presAssocID="{9D6B2288-3103-4395-9BD1-D656C9555EB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E11F9-0D90-4CB6-8191-3919FF031623}" type="pres">
      <dgm:prSet presAssocID="{02683182-1B6E-405D-90B6-06213CC467EB}" presName="parTrans" presStyleLbl="sibTrans2D1" presStyleIdx="1" presStyleCnt="4"/>
      <dgm:spPr/>
      <dgm:t>
        <a:bodyPr/>
        <a:lstStyle/>
        <a:p>
          <a:endParaRPr lang="ru-RU"/>
        </a:p>
      </dgm:t>
    </dgm:pt>
    <dgm:pt modelId="{F7D7CCE4-2378-4A0F-ADA2-248AC115A2C4}" type="pres">
      <dgm:prSet presAssocID="{02683182-1B6E-405D-90B6-06213CC467E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B2783F9-C7C3-41F6-9FB7-CA2B121C4F9A}" type="pres">
      <dgm:prSet presAssocID="{FD1F7989-2600-4D5C-B020-78D7394C2FC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CBE99-A5AE-4645-AAA0-7B3F024D0683}" type="pres">
      <dgm:prSet presAssocID="{E654F6A5-8B79-41F3-9EEF-75F4A50AA735}" presName="parTrans" presStyleLbl="sibTrans2D1" presStyleIdx="2" presStyleCnt="4"/>
      <dgm:spPr/>
      <dgm:t>
        <a:bodyPr/>
        <a:lstStyle/>
        <a:p>
          <a:endParaRPr lang="ru-RU"/>
        </a:p>
      </dgm:t>
    </dgm:pt>
    <dgm:pt modelId="{C5EB6B49-57E5-450B-A5FA-8801D7E740DB}" type="pres">
      <dgm:prSet presAssocID="{E654F6A5-8B79-41F3-9EEF-75F4A50AA73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9045239-F115-48EC-9043-E63B8C74E383}" type="pres">
      <dgm:prSet presAssocID="{9AF9314A-F6B8-4DA8-AEE1-E53B7F8C371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C1249-D4FC-4BB1-9022-E0472067C743}" type="pres">
      <dgm:prSet presAssocID="{453157E6-E0DE-494B-A69C-68612C48A477}" presName="parTrans" presStyleLbl="sibTrans2D1" presStyleIdx="3" presStyleCnt="4"/>
      <dgm:spPr/>
      <dgm:t>
        <a:bodyPr/>
        <a:lstStyle/>
        <a:p>
          <a:endParaRPr lang="ru-RU"/>
        </a:p>
      </dgm:t>
    </dgm:pt>
    <dgm:pt modelId="{AE226302-D95C-45FC-9221-3C41A88A252E}" type="pres">
      <dgm:prSet presAssocID="{453157E6-E0DE-494B-A69C-68612C48A477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1A58EE0-0AD3-470A-8C8B-AF82625305E4}" type="pres">
      <dgm:prSet presAssocID="{AD91AB57-6F7C-4BE5-8623-955AB9E8A38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8227ED-44BB-4105-8ADA-7F57C7A7A5AC}" type="presOf" srcId="{453157E6-E0DE-494B-A69C-68612C48A477}" destId="{AE226302-D95C-45FC-9221-3C41A88A252E}" srcOrd="1" destOrd="0" presId="urn:microsoft.com/office/officeart/2005/8/layout/radial5"/>
    <dgm:cxn modelId="{3F061547-C5C4-47E3-AFB1-82B37FA38E60}" type="presOf" srcId="{0A838002-F5C3-4F1B-BA54-CCDD4FD3AAB4}" destId="{111F6FB5-9A63-4D1F-A9B1-B26398E82629}" srcOrd="0" destOrd="0" presId="urn:microsoft.com/office/officeart/2005/8/layout/radial5"/>
    <dgm:cxn modelId="{FA3A8C77-9B92-441D-BFD4-8E4880F64FD2}" type="presOf" srcId="{02683182-1B6E-405D-90B6-06213CC467EB}" destId="{0D0E11F9-0D90-4CB6-8191-3919FF031623}" srcOrd="0" destOrd="0" presId="urn:microsoft.com/office/officeart/2005/8/layout/radial5"/>
    <dgm:cxn modelId="{97C64752-1735-42BC-B5DB-4E9895C61C80}" type="presOf" srcId="{D273B06E-A98E-4258-A319-16DD020F2012}" destId="{2EBB12F1-395A-4E88-BE12-9D32D490A587}" srcOrd="1" destOrd="0" presId="urn:microsoft.com/office/officeart/2005/8/layout/radial5"/>
    <dgm:cxn modelId="{6740BF87-F74D-4B1E-8A5D-49599F6D309B}" type="presOf" srcId="{A1C88E86-62DA-433B-B3AE-7A54F75E0B7C}" destId="{CE473927-7C3B-487F-AC6F-12C76EF380FF}" srcOrd="0" destOrd="0" presId="urn:microsoft.com/office/officeart/2005/8/layout/radial5"/>
    <dgm:cxn modelId="{AF5EBCED-DDE3-4E48-8D5E-2001BC2E7092}" type="presOf" srcId="{AD91AB57-6F7C-4BE5-8623-955AB9E8A38D}" destId="{A1A58EE0-0AD3-470A-8C8B-AF82625305E4}" srcOrd="0" destOrd="0" presId="urn:microsoft.com/office/officeart/2005/8/layout/radial5"/>
    <dgm:cxn modelId="{4DC56674-154B-48A3-8F39-B11E85F775E8}" type="presOf" srcId="{453157E6-E0DE-494B-A69C-68612C48A477}" destId="{582C1249-D4FC-4BB1-9022-E0472067C743}" srcOrd="0" destOrd="0" presId="urn:microsoft.com/office/officeart/2005/8/layout/radial5"/>
    <dgm:cxn modelId="{0767D9B6-6AAD-4E30-8D57-876E6FC7DF10}" type="presOf" srcId="{FD1F7989-2600-4D5C-B020-78D7394C2FC7}" destId="{5B2783F9-C7C3-41F6-9FB7-CA2B121C4F9A}" srcOrd="0" destOrd="0" presId="urn:microsoft.com/office/officeart/2005/8/layout/radial5"/>
    <dgm:cxn modelId="{8D7B1813-1EC8-44D2-903A-4ED2D6C31188}" type="presOf" srcId="{9D6B2288-3103-4395-9BD1-D656C9555EBA}" destId="{A1E7AFD7-D7E4-42CA-88FD-95595DA22106}" srcOrd="0" destOrd="0" presId="urn:microsoft.com/office/officeart/2005/8/layout/radial5"/>
    <dgm:cxn modelId="{DF783F36-133D-4C9F-AAF2-0812A65695F9}" srcId="{0A838002-F5C3-4F1B-BA54-CCDD4FD3AAB4}" destId="{A1C88E86-62DA-433B-B3AE-7A54F75E0B7C}" srcOrd="0" destOrd="0" parTransId="{BD8EDE9F-19F6-4EF3-B522-CDABDC927597}" sibTransId="{BCEEDC65-DA76-471E-B172-0CAF81507315}"/>
    <dgm:cxn modelId="{3FBB576A-CA68-4228-A405-94D53BD4C86E}" type="presOf" srcId="{9AF9314A-F6B8-4DA8-AEE1-E53B7F8C3712}" destId="{E9045239-F115-48EC-9043-E63B8C74E383}" srcOrd="0" destOrd="0" presId="urn:microsoft.com/office/officeart/2005/8/layout/radial5"/>
    <dgm:cxn modelId="{656069DA-C768-4EF5-8093-5EB5881983EC}" type="presOf" srcId="{D273B06E-A98E-4258-A319-16DD020F2012}" destId="{9BB8D650-CC44-4140-BD2B-5ED207E021DD}" srcOrd="0" destOrd="0" presId="urn:microsoft.com/office/officeart/2005/8/layout/radial5"/>
    <dgm:cxn modelId="{3742D2CB-0BEA-46A5-AF54-EDE23E6B941D}" srcId="{A1C88E86-62DA-433B-B3AE-7A54F75E0B7C}" destId="{9AF9314A-F6B8-4DA8-AEE1-E53B7F8C3712}" srcOrd="2" destOrd="0" parTransId="{E654F6A5-8B79-41F3-9EEF-75F4A50AA735}" sibTransId="{5BFAA948-C1D1-49A5-8654-93730CBE4E65}"/>
    <dgm:cxn modelId="{D111B7A2-06E3-45D1-8483-6CE45BB9F6C0}" srcId="{A1C88E86-62DA-433B-B3AE-7A54F75E0B7C}" destId="{9D6B2288-3103-4395-9BD1-D656C9555EBA}" srcOrd="0" destOrd="0" parTransId="{D273B06E-A98E-4258-A319-16DD020F2012}" sibTransId="{75DC6DCC-FDA5-4172-970E-3D1382C10237}"/>
    <dgm:cxn modelId="{EDC7EE75-6E75-4712-BE01-F0090276E0BE}" type="presOf" srcId="{E654F6A5-8B79-41F3-9EEF-75F4A50AA735}" destId="{4FDCBE99-A5AE-4645-AAA0-7B3F024D0683}" srcOrd="0" destOrd="0" presId="urn:microsoft.com/office/officeart/2005/8/layout/radial5"/>
    <dgm:cxn modelId="{4E5E67CC-44C4-48B9-9610-AD778D77CA4C}" srcId="{A1C88E86-62DA-433B-B3AE-7A54F75E0B7C}" destId="{AD91AB57-6F7C-4BE5-8623-955AB9E8A38D}" srcOrd="3" destOrd="0" parTransId="{453157E6-E0DE-494B-A69C-68612C48A477}" sibTransId="{79A570E7-2CD9-48CA-8B43-E09079A52F26}"/>
    <dgm:cxn modelId="{3351BC3E-39F4-4C2C-9556-D464A7F73E47}" srcId="{A1C88E86-62DA-433B-B3AE-7A54F75E0B7C}" destId="{FD1F7989-2600-4D5C-B020-78D7394C2FC7}" srcOrd="1" destOrd="0" parTransId="{02683182-1B6E-405D-90B6-06213CC467EB}" sibTransId="{70FB6CE5-B988-499C-8462-E1124DB94C54}"/>
    <dgm:cxn modelId="{186BED1D-87AE-4A9C-A5E9-B322150F46D5}" type="presOf" srcId="{02683182-1B6E-405D-90B6-06213CC467EB}" destId="{F7D7CCE4-2378-4A0F-ADA2-248AC115A2C4}" srcOrd="1" destOrd="0" presId="urn:microsoft.com/office/officeart/2005/8/layout/radial5"/>
    <dgm:cxn modelId="{1086C000-D66F-4E9B-91BC-2FA4A0817590}" type="presOf" srcId="{E654F6A5-8B79-41F3-9EEF-75F4A50AA735}" destId="{C5EB6B49-57E5-450B-A5FA-8801D7E740DB}" srcOrd="1" destOrd="0" presId="urn:microsoft.com/office/officeart/2005/8/layout/radial5"/>
    <dgm:cxn modelId="{E281FEFB-339B-4575-9D65-40B51AB7BB91}" type="presParOf" srcId="{111F6FB5-9A63-4D1F-A9B1-B26398E82629}" destId="{CE473927-7C3B-487F-AC6F-12C76EF380FF}" srcOrd="0" destOrd="0" presId="urn:microsoft.com/office/officeart/2005/8/layout/radial5"/>
    <dgm:cxn modelId="{0C7B4EE4-53A5-4525-8E3A-4480CABE30AD}" type="presParOf" srcId="{111F6FB5-9A63-4D1F-A9B1-B26398E82629}" destId="{9BB8D650-CC44-4140-BD2B-5ED207E021DD}" srcOrd="1" destOrd="0" presId="urn:microsoft.com/office/officeart/2005/8/layout/radial5"/>
    <dgm:cxn modelId="{F1A853DB-8F36-4D3B-9705-D0E7563065A6}" type="presParOf" srcId="{9BB8D650-CC44-4140-BD2B-5ED207E021DD}" destId="{2EBB12F1-395A-4E88-BE12-9D32D490A587}" srcOrd="0" destOrd="0" presId="urn:microsoft.com/office/officeart/2005/8/layout/radial5"/>
    <dgm:cxn modelId="{05D77516-72E0-4A19-88AF-C0684112BBDE}" type="presParOf" srcId="{111F6FB5-9A63-4D1F-A9B1-B26398E82629}" destId="{A1E7AFD7-D7E4-42CA-88FD-95595DA22106}" srcOrd="2" destOrd="0" presId="urn:microsoft.com/office/officeart/2005/8/layout/radial5"/>
    <dgm:cxn modelId="{AA78EEB9-5EA2-4272-AE07-022C75658CD1}" type="presParOf" srcId="{111F6FB5-9A63-4D1F-A9B1-B26398E82629}" destId="{0D0E11F9-0D90-4CB6-8191-3919FF031623}" srcOrd="3" destOrd="0" presId="urn:microsoft.com/office/officeart/2005/8/layout/radial5"/>
    <dgm:cxn modelId="{5F659DB5-0F09-40CF-8E84-984BE77029F8}" type="presParOf" srcId="{0D0E11F9-0D90-4CB6-8191-3919FF031623}" destId="{F7D7CCE4-2378-4A0F-ADA2-248AC115A2C4}" srcOrd="0" destOrd="0" presId="urn:microsoft.com/office/officeart/2005/8/layout/radial5"/>
    <dgm:cxn modelId="{E672F553-4768-40FE-BF03-8293EE902581}" type="presParOf" srcId="{111F6FB5-9A63-4D1F-A9B1-B26398E82629}" destId="{5B2783F9-C7C3-41F6-9FB7-CA2B121C4F9A}" srcOrd="4" destOrd="0" presId="urn:microsoft.com/office/officeart/2005/8/layout/radial5"/>
    <dgm:cxn modelId="{3D4E29DF-C1BB-42D7-8011-53EDF162DF0F}" type="presParOf" srcId="{111F6FB5-9A63-4D1F-A9B1-B26398E82629}" destId="{4FDCBE99-A5AE-4645-AAA0-7B3F024D0683}" srcOrd="5" destOrd="0" presId="urn:microsoft.com/office/officeart/2005/8/layout/radial5"/>
    <dgm:cxn modelId="{96D04C16-D751-42B5-A01C-09943AF513A8}" type="presParOf" srcId="{4FDCBE99-A5AE-4645-AAA0-7B3F024D0683}" destId="{C5EB6B49-57E5-450B-A5FA-8801D7E740DB}" srcOrd="0" destOrd="0" presId="urn:microsoft.com/office/officeart/2005/8/layout/radial5"/>
    <dgm:cxn modelId="{D79A37E7-8A2A-4FC8-A88E-BEA89842575C}" type="presParOf" srcId="{111F6FB5-9A63-4D1F-A9B1-B26398E82629}" destId="{E9045239-F115-48EC-9043-E63B8C74E383}" srcOrd="6" destOrd="0" presId="urn:microsoft.com/office/officeart/2005/8/layout/radial5"/>
    <dgm:cxn modelId="{79E36217-DF22-4CF3-966D-A0198AB3378F}" type="presParOf" srcId="{111F6FB5-9A63-4D1F-A9B1-B26398E82629}" destId="{582C1249-D4FC-4BB1-9022-E0472067C743}" srcOrd="7" destOrd="0" presId="urn:microsoft.com/office/officeart/2005/8/layout/radial5"/>
    <dgm:cxn modelId="{5C522AF6-9DB5-4654-896A-B25E48A1727C}" type="presParOf" srcId="{582C1249-D4FC-4BB1-9022-E0472067C743}" destId="{AE226302-D95C-45FC-9221-3C41A88A252E}" srcOrd="0" destOrd="0" presId="urn:microsoft.com/office/officeart/2005/8/layout/radial5"/>
    <dgm:cxn modelId="{0CCD69AE-8489-4398-A302-710F8D8115FE}" type="presParOf" srcId="{111F6FB5-9A63-4D1F-A9B1-B26398E82629}" destId="{A1A58EE0-0AD3-470A-8C8B-AF82625305E4}" srcOrd="8" destOrd="0" presId="urn:microsoft.com/office/officeart/2005/8/layout/radial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110238-8693-4307-B138-9DD162EE77F7}" type="doc">
      <dgm:prSet loTypeId="urn:microsoft.com/office/officeart/2005/8/layout/radial1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05EEDB8-FA8F-4A1D-A91B-BB20DC3540AD}">
      <dgm:prSet phldrT="[Текст]"/>
      <dgm:spPr>
        <a:ln>
          <a:solidFill>
            <a:srgbClr val="00206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Новизна опыта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A3F65A2-8531-4741-935C-6E7604DEF781}" type="parTrans" cxnId="{1F113A27-82A0-42CC-8E13-88E2B6E4AF1D}">
      <dgm:prSet/>
      <dgm:spPr/>
      <dgm:t>
        <a:bodyPr/>
        <a:lstStyle/>
        <a:p>
          <a:endParaRPr lang="ru-RU"/>
        </a:p>
      </dgm:t>
    </dgm:pt>
    <dgm:pt modelId="{E365EE55-E04D-477C-8083-E2577F18E447}" type="sibTrans" cxnId="{1F113A27-82A0-42CC-8E13-88E2B6E4AF1D}">
      <dgm:prSet/>
      <dgm:spPr/>
      <dgm:t>
        <a:bodyPr/>
        <a:lstStyle/>
        <a:p>
          <a:endParaRPr lang="ru-RU"/>
        </a:p>
      </dgm:t>
    </dgm:pt>
    <dgm:pt modelId="{2968C190-D2B7-4996-9EEB-7D73489B7785}">
      <dgm:prSet phldrT="[Текст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совершенство-вание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средств обучения и развития  учащихся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D720852-7CD9-4509-A351-043F4D1EA22E}" type="parTrans" cxnId="{E01CBB3B-71D2-4118-B50C-5BFB4806D91C}">
      <dgm:prSet/>
      <dgm:spPr>
        <a:ln w="762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6A5DC42-1DC6-4CC1-899F-566209E4365A}" type="sibTrans" cxnId="{E01CBB3B-71D2-4118-B50C-5BFB4806D91C}">
      <dgm:prSet/>
      <dgm:spPr/>
      <dgm:t>
        <a:bodyPr/>
        <a:lstStyle/>
        <a:p>
          <a:endParaRPr lang="ru-RU"/>
        </a:p>
      </dgm:t>
    </dgm:pt>
    <dgm:pt modelId="{F2029D56-D9A6-4FB7-8DAC-C6497D08C7F4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создание системы применения  </a:t>
          </a:r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ме-тодов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и приёмов, 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нацеленных 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 развитие речи 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9FF34B-FF5E-4990-B8E3-0AC2A62B10E8}" type="parTrans" cxnId="{8DE28F2D-D897-4BF2-843B-FBE03678FFD5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 w="762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7A8C9E0-7BB0-4776-8A04-99EADBF76832}" type="sibTrans" cxnId="{8DE28F2D-D897-4BF2-843B-FBE03678FFD5}">
      <dgm:prSet/>
      <dgm:spPr/>
      <dgm:t>
        <a:bodyPr/>
        <a:lstStyle/>
        <a:p>
          <a:endParaRPr lang="ru-RU"/>
        </a:p>
      </dgm:t>
    </dgm:pt>
    <dgm:pt modelId="{624D20F4-BA62-42C3-9A62-16E0C10B45BA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использование педагогических инноваций в процессе формирования </a:t>
          </a:r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коммуникатив-ной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компетенции учащихся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22FF800-E69D-474F-AFBD-4D7F67817E6F}" type="parTrans" cxnId="{3FA70984-774C-467F-BAD7-7BD3C5C509B8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 w="762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4E1879F-4002-4185-8E47-56670FF0CD23}" type="sibTrans" cxnId="{3FA70984-774C-467F-BAD7-7BD3C5C509B8}">
      <dgm:prSet/>
      <dgm:spPr/>
      <dgm:t>
        <a:bodyPr/>
        <a:lstStyle/>
        <a:p>
          <a:endParaRPr lang="ru-RU"/>
        </a:p>
      </dgm:t>
    </dgm:pt>
    <dgm:pt modelId="{C2D41798-5993-4BB7-9561-B36D22FE6C8E}" type="pres">
      <dgm:prSet presAssocID="{DC110238-8693-4307-B138-9DD162EE77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F6498B-CC19-432E-A1E6-9DCB02120213}" type="pres">
      <dgm:prSet presAssocID="{E05EEDB8-FA8F-4A1D-A91B-BB20DC3540AD}" presName="centerShape" presStyleLbl="node0" presStyleIdx="0" presStyleCnt="1" custScaleX="119847" custScaleY="124937" custLinFactNeighborX="-45409" custLinFactNeighborY="-40336"/>
      <dgm:spPr/>
      <dgm:t>
        <a:bodyPr/>
        <a:lstStyle/>
        <a:p>
          <a:endParaRPr lang="ru-RU"/>
        </a:p>
      </dgm:t>
    </dgm:pt>
    <dgm:pt modelId="{136B68B0-0A02-491F-8137-97DA1936133D}" type="pres">
      <dgm:prSet presAssocID="{E69FF34B-FF5E-4990-B8E3-0AC2A62B10E8}" presName="Name9" presStyleLbl="parChTrans1D2" presStyleIdx="0" presStyleCnt="3"/>
      <dgm:spPr/>
      <dgm:t>
        <a:bodyPr/>
        <a:lstStyle/>
        <a:p>
          <a:endParaRPr lang="ru-RU"/>
        </a:p>
      </dgm:t>
    </dgm:pt>
    <dgm:pt modelId="{CABE3DA0-14D4-4658-8369-A44371679D79}" type="pres">
      <dgm:prSet presAssocID="{E69FF34B-FF5E-4990-B8E3-0AC2A62B10E8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4037FC6-C5DA-4F65-9FDE-193A807DA1C9}" type="pres">
      <dgm:prSet presAssocID="{F2029D56-D9A6-4FB7-8DAC-C6497D08C7F4}" presName="node" presStyleLbl="node1" presStyleIdx="0" presStyleCnt="3" custScaleX="185241" custScaleY="133482" custRadScaleRad="77903" custRadScaleInc="200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95D76-6FCB-4BCA-9C7D-D9C14E9AD9EA}" type="pres">
      <dgm:prSet presAssocID="{522FF800-E69D-474F-AFBD-4D7F67817E6F}" presName="Name9" presStyleLbl="parChTrans1D2" presStyleIdx="1" presStyleCnt="3"/>
      <dgm:spPr/>
      <dgm:t>
        <a:bodyPr/>
        <a:lstStyle/>
        <a:p>
          <a:endParaRPr lang="ru-RU"/>
        </a:p>
      </dgm:t>
    </dgm:pt>
    <dgm:pt modelId="{C6A6EDB4-6ED4-4DB8-8CC5-C2121FB2381D}" type="pres">
      <dgm:prSet presAssocID="{522FF800-E69D-474F-AFBD-4D7F67817E6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E8FA1B8F-B37A-4039-BB32-AAD08362FE7B}" type="pres">
      <dgm:prSet presAssocID="{624D20F4-BA62-42C3-9A62-16E0C10B45BA}" presName="node" presStyleLbl="node1" presStyleIdx="1" presStyleCnt="3" custAng="0" custScaleX="177324" custScaleY="141759" custRadScaleRad="112620" custRadScaleInc="-118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6DCCB-1561-4652-8FA2-F3BA72E512CB}" type="pres">
      <dgm:prSet presAssocID="{9D720852-7CD9-4509-A351-043F4D1EA22E}" presName="Name9" presStyleLbl="parChTrans1D2" presStyleIdx="2" presStyleCnt="3"/>
      <dgm:spPr/>
      <dgm:t>
        <a:bodyPr/>
        <a:lstStyle/>
        <a:p>
          <a:endParaRPr lang="ru-RU"/>
        </a:p>
      </dgm:t>
    </dgm:pt>
    <dgm:pt modelId="{2E09FF9C-C6AE-4C95-8B79-BEB1C86E18A6}" type="pres">
      <dgm:prSet presAssocID="{9D720852-7CD9-4509-A351-043F4D1EA22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7FE7442-E4DC-49A3-AA0B-112505434AFE}" type="pres">
      <dgm:prSet presAssocID="{2968C190-D2B7-4996-9EEB-7D73489B7785}" presName="node" presStyleLbl="node1" presStyleIdx="2" presStyleCnt="3" custScaleX="167856" custScaleY="120186" custRadScaleRad="95491" custRadScaleInc="20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A70984-774C-467F-BAD7-7BD3C5C509B8}" srcId="{E05EEDB8-FA8F-4A1D-A91B-BB20DC3540AD}" destId="{624D20F4-BA62-42C3-9A62-16E0C10B45BA}" srcOrd="1" destOrd="0" parTransId="{522FF800-E69D-474F-AFBD-4D7F67817E6F}" sibTransId="{34E1879F-4002-4185-8E47-56670FF0CD23}"/>
    <dgm:cxn modelId="{69D38AC2-7EEB-424D-AFC0-3A53A5BF5919}" type="presOf" srcId="{E69FF34B-FF5E-4990-B8E3-0AC2A62B10E8}" destId="{136B68B0-0A02-491F-8137-97DA1936133D}" srcOrd="0" destOrd="0" presId="urn:microsoft.com/office/officeart/2005/8/layout/radial1"/>
    <dgm:cxn modelId="{1F113A27-82A0-42CC-8E13-88E2B6E4AF1D}" srcId="{DC110238-8693-4307-B138-9DD162EE77F7}" destId="{E05EEDB8-FA8F-4A1D-A91B-BB20DC3540AD}" srcOrd="0" destOrd="0" parTransId="{CA3F65A2-8531-4741-935C-6E7604DEF781}" sibTransId="{E365EE55-E04D-477C-8083-E2577F18E447}"/>
    <dgm:cxn modelId="{D56280BE-5E42-4FFD-A2D3-D60D7CBABF6F}" type="presOf" srcId="{9D720852-7CD9-4509-A351-043F4D1EA22E}" destId="{AB16DCCB-1561-4652-8FA2-F3BA72E512CB}" srcOrd="0" destOrd="0" presId="urn:microsoft.com/office/officeart/2005/8/layout/radial1"/>
    <dgm:cxn modelId="{CD15A5E6-78D0-40CF-913B-1ECFE4C5CCEE}" type="presOf" srcId="{522FF800-E69D-474F-AFBD-4D7F67817E6F}" destId="{C6A6EDB4-6ED4-4DB8-8CC5-C2121FB2381D}" srcOrd="1" destOrd="0" presId="urn:microsoft.com/office/officeart/2005/8/layout/radial1"/>
    <dgm:cxn modelId="{B4DE475B-7288-48C7-8586-66470E2AB8F5}" type="presOf" srcId="{624D20F4-BA62-42C3-9A62-16E0C10B45BA}" destId="{E8FA1B8F-B37A-4039-BB32-AAD08362FE7B}" srcOrd="0" destOrd="0" presId="urn:microsoft.com/office/officeart/2005/8/layout/radial1"/>
    <dgm:cxn modelId="{7C92899F-B09C-4001-B7EE-E983A3557BD3}" type="presOf" srcId="{E05EEDB8-FA8F-4A1D-A91B-BB20DC3540AD}" destId="{11F6498B-CC19-432E-A1E6-9DCB02120213}" srcOrd="0" destOrd="0" presId="urn:microsoft.com/office/officeart/2005/8/layout/radial1"/>
    <dgm:cxn modelId="{B6AA8FC7-E974-4E47-B157-17E8CF9EBB97}" type="presOf" srcId="{DC110238-8693-4307-B138-9DD162EE77F7}" destId="{C2D41798-5993-4BB7-9561-B36D22FE6C8E}" srcOrd="0" destOrd="0" presId="urn:microsoft.com/office/officeart/2005/8/layout/radial1"/>
    <dgm:cxn modelId="{601E534B-F759-41E4-9421-5BDFA7C6C51E}" type="presOf" srcId="{F2029D56-D9A6-4FB7-8DAC-C6497D08C7F4}" destId="{34037FC6-C5DA-4F65-9FDE-193A807DA1C9}" srcOrd="0" destOrd="0" presId="urn:microsoft.com/office/officeart/2005/8/layout/radial1"/>
    <dgm:cxn modelId="{12A2E4A7-CF62-4173-BA3C-4BD446096A75}" type="presOf" srcId="{E69FF34B-FF5E-4990-B8E3-0AC2A62B10E8}" destId="{CABE3DA0-14D4-4658-8369-A44371679D79}" srcOrd="1" destOrd="0" presId="urn:microsoft.com/office/officeart/2005/8/layout/radial1"/>
    <dgm:cxn modelId="{8DE28F2D-D897-4BF2-843B-FBE03678FFD5}" srcId="{E05EEDB8-FA8F-4A1D-A91B-BB20DC3540AD}" destId="{F2029D56-D9A6-4FB7-8DAC-C6497D08C7F4}" srcOrd="0" destOrd="0" parTransId="{E69FF34B-FF5E-4990-B8E3-0AC2A62B10E8}" sibTransId="{67A8C9E0-7BB0-4776-8A04-99EADBF76832}"/>
    <dgm:cxn modelId="{776E379D-B96B-40AD-AF18-E355F5DA25C8}" type="presOf" srcId="{9D720852-7CD9-4509-A351-043F4D1EA22E}" destId="{2E09FF9C-C6AE-4C95-8B79-BEB1C86E18A6}" srcOrd="1" destOrd="0" presId="urn:microsoft.com/office/officeart/2005/8/layout/radial1"/>
    <dgm:cxn modelId="{A24BB84B-F2CD-40C7-BE37-4BD6FE038F9C}" type="presOf" srcId="{522FF800-E69D-474F-AFBD-4D7F67817E6F}" destId="{C0995D76-6FCB-4BCA-9C7D-D9C14E9AD9EA}" srcOrd="0" destOrd="0" presId="urn:microsoft.com/office/officeart/2005/8/layout/radial1"/>
    <dgm:cxn modelId="{E01CBB3B-71D2-4118-B50C-5BFB4806D91C}" srcId="{E05EEDB8-FA8F-4A1D-A91B-BB20DC3540AD}" destId="{2968C190-D2B7-4996-9EEB-7D73489B7785}" srcOrd="2" destOrd="0" parTransId="{9D720852-7CD9-4509-A351-043F4D1EA22E}" sibTransId="{36A5DC42-1DC6-4CC1-899F-566209E4365A}"/>
    <dgm:cxn modelId="{34320090-B851-4F04-BCB6-9F14C13E1653}" type="presOf" srcId="{2968C190-D2B7-4996-9EEB-7D73489B7785}" destId="{E7FE7442-E4DC-49A3-AA0B-112505434AFE}" srcOrd="0" destOrd="0" presId="urn:microsoft.com/office/officeart/2005/8/layout/radial1"/>
    <dgm:cxn modelId="{E0F03C63-A138-4127-B843-FED8550210A5}" type="presParOf" srcId="{C2D41798-5993-4BB7-9561-B36D22FE6C8E}" destId="{11F6498B-CC19-432E-A1E6-9DCB02120213}" srcOrd="0" destOrd="0" presId="urn:microsoft.com/office/officeart/2005/8/layout/radial1"/>
    <dgm:cxn modelId="{33258F86-A147-47FA-8DBA-A8A08AB232D8}" type="presParOf" srcId="{C2D41798-5993-4BB7-9561-B36D22FE6C8E}" destId="{136B68B0-0A02-491F-8137-97DA1936133D}" srcOrd="1" destOrd="0" presId="urn:microsoft.com/office/officeart/2005/8/layout/radial1"/>
    <dgm:cxn modelId="{0CD41649-C67E-4A0F-B34D-93E81EF9C4D4}" type="presParOf" srcId="{136B68B0-0A02-491F-8137-97DA1936133D}" destId="{CABE3DA0-14D4-4658-8369-A44371679D79}" srcOrd="0" destOrd="0" presId="urn:microsoft.com/office/officeart/2005/8/layout/radial1"/>
    <dgm:cxn modelId="{2FEAEF54-7AAE-4D49-9EBB-FAD810C906EC}" type="presParOf" srcId="{C2D41798-5993-4BB7-9561-B36D22FE6C8E}" destId="{34037FC6-C5DA-4F65-9FDE-193A807DA1C9}" srcOrd="2" destOrd="0" presId="urn:microsoft.com/office/officeart/2005/8/layout/radial1"/>
    <dgm:cxn modelId="{F2832E50-7C90-4FC1-950E-7350DEA22C6E}" type="presParOf" srcId="{C2D41798-5993-4BB7-9561-B36D22FE6C8E}" destId="{C0995D76-6FCB-4BCA-9C7D-D9C14E9AD9EA}" srcOrd="3" destOrd="0" presId="urn:microsoft.com/office/officeart/2005/8/layout/radial1"/>
    <dgm:cxn modelId="{3ED8F40E-D6B2-4041-884E-FF5C65602CCF}" type="presParOf" srcId="{C0995D76-6FCB-4BCA-9C7D-D9C14E9AD9EA}" destId="{C6A6EDB4-6ED4-4DB8-8CC5-C2121FB2381D}" srcOrd="0" destOrd="0" presId="urn:microsoft.com/office/officeart/2005/8/layout/radial1"/>
    <dgm:cxn modelId="{C00E331D-BBA7-4665-BAAF-912BC4A84C2D}" type="presParOf" srcId="{C2D41798-5993-4BB7-9561-B36D22FE6C8E}" destId="{E8FA1B8F-B37A-4039-BB32-AAD08362FE7B}" srcOrd="4" destOrd="0" presId="urn:microsoft.com/office/officeart/2005/8/layout/radial1"/>
    <dgm:cxn modelId="{646B4CB6-8D6C-4BE5-8D2E-9CACFF5F6B00}" type="presParOf" srcId="{C2D41798-5993-4BB7-9561-B36D22FE6C8E}" destId="{AB16DCCB-1561-4652-8FA2-F3BA72E512CB}" srcOrd="5" destOrd="0" presId="urn:microsoft.com/office/officeart/2005/8/layout/radial1"/>
    <dgm:cxn modelId="{309916B9-4634-4950-A943-ACE1025DAE45}" type="presParOf" srcId="{AB16DCCB-1561-4652-8FA2-F3BA72E512CB}" destId="{2E09FF9C-C6AE-4C95-8B79-BEB1C86E18A6}" srcOrd="0" destOrd="0" presId="urn:microsoft.com/office/officeart/2005/8/layout/radial1"/>
    <dgm:cxn modelId="{FC5F3786-8FD3-4515-8D92-95F2ED436ED8}" type="presParOf" srcId="{C2D41798-5993-4BB7-9561-B36D22FE6C8E}" destId="{E7FE7442-E4DC-49A3-AA0B-112505434AFE}" srcOrd="6" destOrd="0" presId="urn:microsoft.com/office/officeart/2005/8/layout/radial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EBFC76-CAB8-4266-AB85-50FA9A1E2109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957298EE-6746-4748-91DB-755E555B0E9B}">
      <dgm:prSet phldrT="[Текст]" phldr="1"/>
      <dgm:spPr/>
      <dgm:t>
        <a:bodyPr/>
        <a:lstStyle/>
        <a:p>
          <a:endParaRPr lang="ru-RU"/>
        </a:p>
      </dgm:t>
    </dgm:pt>
    <dgm:pt modelId="{F46C73D1-D3E1-45DE-9E54-912F0FCBCBFB}" type="parTrans" cxnId="{4DA221A9-C83F-4122-8BCA-2BAC746C040D}">
      <dgm:prSet/>
      <dgm:spPr/>
      <dgm:t>
        <a:bodyPr/>
        <a:lstStyle/>
        <a:p>
          <a:endParaRPr lang="ru-RU"/>
        </a:p>
      </dgm:t>
    </dgm:pt>
    <dgm:pt modelId="{4BA98BAD-314F-49B3-BD89-37852386FC24}" type="sibTrans" cxnId="{4DA221A9-C83F-4122-8BCA-2BAC746C040D}">
      <dgm:prSet/>
      <dgm:spPr/>
      <dgm:t>
        <a:bodyPr/>
        <a:lstStyle/>
        <a:p>
          <a:endParaRPr lang="ru-RU"/>
        </a:p>
      </dgm:t>
    </dgm:pt>
    <dgm:pt modelId="{3FD47748-58E4-4269-B27A-BDCB6561832F}" type="asst">
      <dgm:prSet phldrT="[Текст]" phldr="1"/>
      <dgm:spPr/>
      <dgm:t>
        <a:bodyPr/>
        <a:lstStyle/>
        <a:p>
          <a:endParaRPr lang="ru-RU"/>
        </a:p>
      </dgm:t>
    </dgm:pt>
    <dgm:pt modelId="{8333FFA7-D5D4-4776-A0BE-5AAF3F83A92F}" type="parTrans" cxnId="{8F4FF514-B8BF-4C6E-90D9-02B57DEBEEE0}">
      <dgm:prSet/>
      <dgm:spPr/>
      <dgm:t>
        <a:bodyPr/>
        <a:lstStyle/>
        <a:p>
          <a:endParaRPr lang="ru-RU"/>
        </a:p>
      </dgm:t>
    </dgm:pt>
    <dgm:pt modelId="{610B2EAF-9E63-473F-8F2E-A6227B5974DD}" type="sibTrans" cxnId="{8F4FF514-B8BF-4C6E-90D9-02B57DEBEEE0}">
      <dgm:prSet/>
      <dgm:spPr/>
      <dgm:t>
        <a:bodyPr/>
        <a:lstStyle/>
        <a:p>
          <a:endParaRPr lang="ru-RU"/>
        </a:p>
      </dgm:t>
    </dgm:pt>
    <dgm:pt modelId="{54656AB5-548F-4534-8A1D-03E2AE790166}">
      <dgm:prSet phldrT="[Текст]" phldr="1"/>
      <dgm:spPr/>
      <dgm:t>
        <a:bodyPr/>
        <a:lstStyle/>
        <a:p>
          <a:endParaRPr lang="ru-RU"/>
        </a:p>
      </dgm:t>
    </dgm:pt>
    <dgm:pt modelId="{329CE875-2E18-4B75-9546-BBADE97DC6E9}" type="parTrans" cxnId="{7111F7D1-207D-4893-8205-6CB286030558}">
      <dgm:prSet/>
      <dgm:spPr/>
      <dgm:t>
        <a:bodyPr/>
        <a:lstStyle/>
        <a:p>
          <a:endParaRPr lang="ru-RU"/>
        </a:p>
      </dgm:t>
    </dgm:pt>
    <dgm:pt modelId="{08B3368D-8D03-42B4-9DC4-4E465400012B}" type="sibTrans" cxnId="{7111F7D1-207D-4893-8205-6CB286030558}">
      <dgm:prSet/>
      <dgm:spPr/>
      <dgm:t>
        <a:bodyPr/>
        <a:lstStyle/>
        <a:p>
          <a:endParaRPr lang="ru-RU"/>
        </a:p>
      </dgm:t>
    </dgm:pt>
    <dgm:pt modelId="{5E3BEB8D-0287-4956-8D82-EE1615E3D02B}">
      <dgm:prSet phldrT="[Текст]" phldr="1"/>
      <dgm:spPr/>
      <dgm:t>
        <a:bodyPr/>
        <a:lstStyle/>
        <a:p>
          <a:endParaRPr lang="ru-RU"/>
        </a:p>
      </dgm:t>
    </dgm:pt>
    <dgm:pt modelId="{7248B557-C4FE-472E-829C-342FD663C0A1}" type="parTrans" cxnId="{4C7ABE48-198F-461F-8D1E-5506A922025F}">
      <dgm:prSet/>
      <dgm:spPr/>
      <dgm:t>
        <a:bodyPr/>
        <a:lstStyle/>
        <a:p>
          <a:endParaRPr lang="ru-RU"/>
        </a:p>
      </dgm:t>
    </dgm:pt>
    <dgm:pt modelId="{D1090239-6FC4-4176-90EA-82F683B368A7}" type="sibTrans" cxnId="{4C7ABE48-198F-461F-8D1E-5506A922025F}">
      <dgm:prSet/>
      <dgm:spPr/>
      <dgm:t>
        <a:bodyPr/>
        <a:lstStyle/>
        <a:p>
          <a:endParaRPr lang="ru-RU"/>
        </a:p>
      </dgm:t>
    </dgm:pt>
    <dgm:pt modelId="{43013FAD-5C0D-4761-AA6B-6DAED7E1EC00}">
      <dgm:prSet phldrT="[Текст]" phldr="1"/>
      <dgm:spPr/>
      <dgm:t>
        <a:bodyPr/>
        <a:lstStyle/>
        <a:p>
          <a:endParaRPr lang="ru-RU"/>
        </a:p>
      </dgm:t>
    </dgm:pt>
    <dgm:pt modelId="{A939D231-6C9D-41D5-8A17-F6244996485D}" type="parTrans" cxnId="{2354A999-AE58-4BC1-AA8B-EB35FD2304F9}">
      <dgm:prSet/>
      <dgm:spPr/>
      <dgm:t>
        <a:bodyPr/>
        <a:lstStyle/>
        <a:p>
          <a:endParaRPr lang="ru-RU"/>
        </a:p>
      </dgm:t>
    </dgm:pt>
    <dgm:pt modelId="{AF17999D-4CA7-4B5C-98A9-21E8A3D9A9E6}" type="sibTrans" cxnId="{2354A999-AE58-4BC1-AA8B-EB35FD2304F9}">
      <dgm:prSet/>
      <dgm:spPr/>
      <dgm:t>
        <a:bodyPr/>
        <a:lstStyle/>
        <a:p>
          <a:endParaRPr lang="ru-RU"/>
        </a:p>
      </dgm:t>
    </dgm:pt>
    <dgm:pt modelId="{46967770-904C-4493-9143-9D39030E5895}" type="pres">
      <dgm:prSet presAssocID="{8FEBFC76-CAB8-4266-AB85-50FA9A1E21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691E71F-D380-4EAB-9899-EC21275AD27D}" type="pres">
      <dgm:prSet presAssocID="{957298EE-6746-4748-91DB-755E555B0E9B}" presName="hierRoot1" presStyleCnt="0">
        <dgm:presLayoutVars>
          <dgm:hierBranch val="init"/>
        </dgm:presLayoutVars>
      </dgm:prSet>
      <dgm:spPr/>
    </dgm:pt>
    <dgm:pt modelId="{4283D481-C02B-44E9-9AD6-F8414046A760}" type="pres">
      <dgm:prSet presAssocID="{957298EE-6746-4748-91DB-755E555B0E9B}" presName="rootComposite1" presStyleCnt="0"/>
      <dgm:spPr/>
    </dgm:pt>
    <dgm:pt modelId="{97F7C5A5-5399-4DD1-A97B-97CC0E35878D}" type="pres">
      <dgm:prSet presAssocID="{957298EE-6746-4748-91DB-755E555B0E9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A28CF7-F9B8-430F-BA80-4436EC70EB42}" type="pres">
      <dgm:prSet presAssocID="{957298EE-6746-4748-91DB-755E555B0E9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D313A55-C0E8-4C39-BBF7-192BA6AD68CE}" type="pres">
      <dgm:prSet presAssocID="{957298EE-6746-4748-91DB-755E555B0E9B}" presName="hierChild2" presStyleCnt="0"/>
      <dgm:spPr/>
    </dgm:pt>
    <dgm:pt modelId="{A1957532-743C-4C31-8286-AF0836D0E5DD}" type="pres">
      <dgm:prSet presAssocID="{329CE875-2E18-4B75-9546-BBADE97DC6E9}" presName="Name37" presStyleLbl="parChTrans1D2" presStyleIdx="0" presStyleCnt="4"/>
      <dgm:spPr/>
      <dgm:t>
        <a:bodyPr/>
        <a:lstStyle/>
        <a:p>
          <a:endParaRPr lang="ru-RU"/>
        </a:p>
      </dgm:t>
    </dgm:pt>
    <dgm:pt modelId="{26F7E14C-F09E-42CD-B70A-89B608428F4C}" type="pres">
      <dgm:prSet presAssocID="{54656AB5-548F-4534-8A1D-03E2AE790166}" presName="hierRoot2" presStyleCnt="0">
        <dgm:presLayoutVars>
          <dgm:hierBranch val="init"/>
        </dgm:presLayoutVars>
      </dgm:prSet>
      <dgm:spPr/>
    </dgm:pt>
    <dgm:pt modelId="{8555B05F-CE91-47DB-99B7-D008A9C22145}" type="pres">
      <dgm:prSet presAssocID="{54656AB5-548F-4534-8A1D-03E2AE790166}" presName="rootComposite" presStyleCnt="0"/>
      <dgm:spPr/>
    </dgm:pt>
    <dgm:pt modelId="{D05632CB-40A3-4B1D-88F9-DACFB4D7F2E0}" type="pres">
      <dgm:prSet presAssocID="{54656AB5-548F-4534-8A1D-03E2AE79016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0985CB-370B-4FEE-8E33-6097ACCA1F4A}" type="pres">
      <dgm:prSet presAssocID="{54656AB5-548F-4534-8A1D-03E2AE790166}" presName="rootConnector" presStyleLbl="node2" presStyleIdx="0" presStyleCnt="3"/>
      <dgm:spPr/>
      <dgm:t>
        <a:bodyPr/>
        <a:lstStyle/>
        <a:p>
          <a:endParaRPr lang="ru-RU"/>
        </a:p>
      </dgm:t>
    </dgm:pt>
    <dgm:pt modelId="{ADFB2012-5247-49D2-9E7D-858BC35C2EB7}" type="pres">
      <dgm:prSet presAssocID="{54656AB5-548F-4534-8A1D-03E2AE790166}" presName="hierChild4" presStyleCnt="0"/>
      <dgm:spPr/>
    </dgm:pt>
    <dgm:pt modelId="{0BDAAAD2-5CA4-4929-88DA-486B251F58DA}" type="pres">
      <dgm:prSet presAssocID="{54656AB5-548F-4534-8A1D-03E2AE790166}" presName="hierChild5" presStyleCnt="0"/>
      <dgm:spPr/>
    </dgm:pt>
    <dgm:pt modelId="{64C246EA-8E08-47D7-AD85-26529F8547C6}" type="pres">
      <dgm:prSet presAssocID="{7248B557-C4FE-472E-829C-342FD663C0A1}" presName="Name37" presStyleLbl="parChTrans1D2" presStyleIdx="1" presStyleCnt="4"/>
      <dgm:spPr/>
      <dgm:t>
        <a:bodyPr/>
        <a:lstStyle/>
        <a:p>
          <a:endParaRPr lang="ru-RU"/>
        </a:p>
      </dgm:t>
    </dgm:pt>
    <dgm:pt modelId="{FA66E4B3-1524-49F9-B6E7-FEF661900D0B}" type="pres">
      <dgm:prSet presAssocID="{5E3BEB8D-0287-4956-8D82-EE1615E3D02B}" presName="hierRoot2" presStyleCnt="0">
        <dgm:presLayoutVars>
          <dgm:hierBranch val="init"/>
        </dgm:presLayoutVars>
      </dgm:prSet>
      <dgm:spPr/>
    </dgm:pt>
    <dgm:pt modelId="{B8B552E8-64B1-40FE-8E9B-87B162291DB5}" type="pres">
      <dgm:prSet presAssocID="{5E3BEB8D-0287-4956-8D82-EE1615E3D02B}" presName="rootComposite" presStyleCnt="0"/>
      <dgm:spPr/>
    </dgm:pt>
    <dgm:pt modelId="{831A23D0-8492-4B8C-A624-9291BADAC214}" type="pres">
      <dgm:prSet presAssocID="{5E3BEB8D-0287-4956-8D82-EE1615E3D02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B73111-9EAF-4C69-A0F1-8276A9DF1377}" type="pres">
      <dgm:prSet presAssocID="{5E3BEB8D-0287-4956-8D82-EE1615E3D02B}" presName="rootConnector" presStyleLbl="node2" presStyleIdx="1" presStyleCnt="3"/>
      <dgm:spPr/>
      <dgm:t>
        <a:bodyPr/>
        <a:lstStyle/>
        <a:p>
          <a:endParaRPr lang="ru-RU"/>
        </a:p>
      </dgm:t>
    </dgm:pt>
    <dgm:pt modelId="{E7110BC1-845C-4E45-97F1-F98FCFF0836B}" type="pres">
      <dgm:prSet presAssocID="{5E3BEB8D-0287-4956-8D82-EE1615E3D02B}" presName="hierChild4" presStyleCnt="0"/>
      <dgm:spPr/>
    </dgm:pt>
    <dgm:pt modelId="{A6369407-D852-4DAF-AEAE-B8856D8B87D0}" type="pres">
      <dgm:prSet presAssocID="{5E3BEB8D-0287-4956-8D82-EE1615E3D02B}" presName="hierChild5" presStyleCnt="0"/>
      <dgm:spPr/>
    </dgm:pt>
    <dgm:pt modelId="{2CC6FBC7-3910-4693-8D31-7D46930EA4C2}" type="pres">
      <dgm:prSet presAssocID="{A939D231-6C9D-41D5-8A17-F6244996485D}" presName="Name37" presStyleLbl="parChTrans1D2" presStyleIdx="2" presStyleCnt="4"/>
      <dgm:spPr/>
      <dgm:t>
        <a:bodyPr/>
        <a:lstStyle/>
        <a:p>
          <a:endParaRPr lang="ru-RU"/>
        </a:p>
      </dgm:t>
    </dgm:pt>
    <dgm:pt modelId="{9F9A9E6C-0DD4-4AFE-8B09-5138DAA705A2}" type="pres">
      <dgm:prSet presAssocID="{43013FAD-5C0D-4761-AA6B-6DAED7E1EC00}" presName="hierRoot2" presStyleCnt="0">
        <dgm:presLayoutVars>
          <dgm:hierBranch val="init"/>
        </dgm:presLayoutVars>
      </dgm:prSet>
      <dgm:spPr/>
    </dgm:pt>
    <dgm:pt modelId="{453DE187-96E8-459E-82C2-F3583024ECEE}" type="pres">
      <dgm:prSet presAssocID="{43013FAD-5C0D-4761-AA6B-6DAED7E1EC00}" presName="rootComposite" presStyleCnt="0"/>
      <dgm:spPr/>
    </dgm:pt>
    <dgm:pt modelId="{2A0898AF-D4D9-42CB-A7EA-1751D82A1AC4}" type="pres">
      <dgm:prSet presAssocID="{43013FAD-5C0D-4761-AA6B-6DAED7E1EC0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664A3D-783D-4710-B9C7-5CB33AF14267}" type="pres">
      <dgm:prSet presAssocID="{43013FAD-5C0D-4761-AA6B-6DAED7E1EC00}" presName="rootConnector" presStyleLbl="node2" presStyleIdx="2" presStyleCnt="3"/>
      <dgm:spPr/>
      <dgm:t>
        <a:bodyPr/>
        <a:lstStyle/>
        <a:p>
          <a:endParaRPr lang="ru-RU"/>
        </a:p>
      </dgm:t>
    </dgm:pt>
    <dgm:pt modelId="{382875B8-C073-40EA-B906-9E241F7FC774}" type="pres">
      <dgm:prSet presAssocID="{43013FAD-5C0D-4761-AA6B-6DAED7E1EC00}" presName="hierChild4" presStyleCnt="0"/>
      <dgm:spPr/>
    </dgm:pt>
    <dgm:pt modelId="{E868E79E-DA3D-462D-A8BF-7698D8FCFA86}" type="pres">
      <dgm:prSet presAssocID="{43013FAD-5C0D-4761-AA6B-6DAED7E1EC00}" presName="hierChild5" presStyleCnt="0"/>
      <dgm:spPr/>
    </dgm:pt>
    <dgm:pt modelId="{CAB21847-D8A6-4DD7-AB4E-4D0457E1A554}" type="pres">
      <dgm:prSet presAssocID="{957298EE-6746-4748-91DB-755E555B0E9B}" presName="hierChild3" presStyleCnt="0"/>
      <dgm:spPr/>
    </dgm:pt>
    <dgm:pt modelId="{9C15C02E-C0F0-44D5-8F2D-032D12FDFC75}" type="pres">
      <dgm:prSet presAssocID="{8333FFA7-D5D4-4776-A0BE-5AAF3F83A92F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F9395F55-BA7D-4C3E-B0E6-090589357348}" type="pres">
      <dgm:prSet presAssocID="{3FD47748-58E4-4269-B27A-BDCB6561832F}" presName="hierRoot3" presStyleCnt="0">
        <dgm:presLayoutVars>
          <dgm:hierBranch val="init"/>
        </dgm:presLayoutVars>
      </dgm:prSet>
      <dgm:spPr/>
    </dgm:pt>
    <dgm:pt modelId="{2DE26251-FB52-412C-B65A-848E428A93FC}" type="pres">
      <dgm:prSet presAssocID="{3FD47748-58E4-4269-B27A-BDCB6561832F}" presName="rootComposite3" presStyleCnt="0"/>
      <dgm:spPr/>
    </dgm:pt>
    <dgm:pt modelId="{25159087-66EB-4134-85C7-FD7F4A43DD8F}" type="pres">
      <dgm:prSet presAssocID="{3FD47748-58E4-4269-B27A-BDCB6561832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F5F63E-D15A-4B43-B4DE-A09CE97448F6}" type="pres">
      <dgm:prSet presAssocID="{3FD47748-58E4-4269-B27A-BDCB6561832F}" presName="rootConnector3" presStyleLbl="asst1" presStyleIdx="0" presStyleCnt="1"/>
      <dgm:spPr/>
      <dgm:t>
        <a:bodyPr/>
        <a:lstStyle/>
        <a:p>
          <a:endParaRPr lang="ru-RU"/>
        </a:p>
      </dgm:t>
    </dgm:pt>
    <dgm:pt modelId="{800F9EA8-2F0A-44BA-814D-91EBBD97D1B4}" type="pres">
      <dgm:prSet presAssocID="{3FD47748-58E4-4269-B27A-BDCB6561832F}" presName="hierChild6" presStyleCnt="0"/>
      <dgm:spPr/>
    </dgm:pt>
    <dgm:pt modelId="{5F4CD7E4-A98A-4D76-88BD-1B9D9458D55B}" type="pres">
      <dgm:prSet presAssocID="{3FD47748-58E4-4269-B27A-BDCB6561832F}" presName="hierChild7" presStyleCnt="0"/>
      <dgm:spPr/>
    </dgm:pt>
  </dgm:ptLst>
  <dgm:cxnLst>
    <dgm:cxn modelId="{1330789B-F0F8-4228-8535-685AFBD45E11}" type="presOf" srcId="{5E3BEB8D-0287-4956-8D82-EE1615E3D02B}" destId="{831A23D0-8492-4B8C-A624-9291BADAC214}" srcOrd="0" destOrd="0" presId="urn:microsoft.com/office/officeart/2005/8/layout/orgChart1"/>
    <dgm:cxn modelId="{4DA221A9-C83F-4122-8BCA-2BAC746C040D}" srcId="{8FEBFC76-CAB8-4266-AB85-50FA9A1E2109}" destId="{957298EE-6746-4748-91DB-755E555B0E9B}" srcOrd="0" destOrd="0" parTransId="{F46C73D1-D3E1-45DE-9E54-912F0FCBCBFB}" sibTransId="{4BA98BAD-314F-49B3-BD89-37852386FC24}"/>
    <dgm:cxn modelId="{3CC0BADA-F1BE-4EC9-BECC-46266BDF3FA1}" type="presOf" srcId="{957298EE-6746-4748-91DB-755E555B0E9B}" destId="{97F7C5A5-5399-4DD1-A97B-97CC0E35878D}" srcOrd="0" destOrd="0" presId="urn:microsoft.com/office/officeart/2005/8/layout/orgChart1"/>
    <dgm:cxn modelId="{FA4FCDD8-E015-4E49-8130-458D21BB47C4}" type="presOf" srcId="{3FD47748-58E4-4269-B27A-BDCB6561832F}" destId="{25159087-66EB-4134-85C7-FD7F4A43DD8F}" srcOrd="0" destOrd="0" presId="urn:microsoft.com/office/officeart/2005/8/layout/orgChart1"/>
    <dgm:cxn modelId="{59383C8A-F295-4473-98F0-21AD26F01677}" type="presOf" srcId="{54656AB5-548F-4534-8A1D-03E2AE790166}" destId="{BF0985CB-370B-4FEE-8E33-6097ACCA1F4A}" srcOrd="1" destOrd="0" presId="urn:microsoft.com/office/officeart/2005/8/layout/orgChart1"/>
    <dgm:cxn modelId="{2354A999-AE58-4BC1-AA8B-EB35FD2304F9}" srcId="{957298EE-6746-4748-91DB-755E555B0E9B}" destId="{43013FAD-5C0D-4761-AA6B-6DAED7E1EC00}" srcOrd="3" destOrd="0" parTransId="{A939D231-6C9D-41D5-8A17-F6244996485D}" sibTransId="{AF17999D-4CA7-4B5C-98A9-21E8A3D9A9E6}"/>
    <dgm:cxn modelId="{07DBCF7B-2C4F-414B-AD6D-5CBC7EBAE2BE}" type="presOf" srcId="{3FD47748-58E4-4269-B27A-BDCB6561832F}" destId="{56F5F63E-D15A-4B43-B4DE-A09CE97448F6}" srcOrd="1" destOrd="0" presId="urn:microsoft.com/office/officeart/2005/8/layout/orgChart1"/>
    <dgm:cxn modelId="{47D0BC13-62B0-4A36-A0FA-441C4C864123}" type="presOf" srcId="{8FEBFC76-CAB8-4266-AB85-50FA9A1E2109}" destId="{46967770-904C-4493-9143-9D39030E5895}" srcOrd="0" destOrd="0" presId="urn:microsoft.com/office/officeart/2005/8/layout/orgChart1"/>
    <dgm:cxn modelId="{67A488CA-1419-45C3-8970-D98DAB5EE920}" type="presOf" srcId="{54656AB5-548F-4534-8A1D-03E2AE790166}" destId="{D05632CB-40A3-4B1D-88F9-DACFB4D7F2E0}" srcOrd="0" destOrd="0" presId="urn:microsoft.com/office/officeart/2005/8/layout/orgChart1"/>
    <dgm:cxn modelId="{7C6CF7B3-729F-45FE-8D53-BB729BE71223}" type="presOf" srcId="{A939D231-6C9D-41D5-8A17-F6244996485D}" destId="{2CC6FBC7-3910-4693-8D31-7D46930EA4C2}" srcOrd="0" destOrd="0" presId="urn:microsoft.com/office/officeart/2005/8/layout/orgChart1"/>
    <dgm:cxn modelId="{7111F7D1-207D-4893-8205-6CB286030558}" srcId="{957298EE-6746-4748-91DB-755E555B0E9B}" destId="{54656AB5-548F-4534-8A1D-03E2AE790166}" srcOrd="1" destOrd="0" parTransId="{329CE875-2E18-4B75-9546-BBADE97DC6E9}" sibTransId="{08B3368D-8D03-42B4-9DC4-4E465400012B}"/>
    <dgm:cxn modelId="{CB604EE6-F138-4712-8058-98083E7804F4}" type="presOf" srcId="{43013FAD-5C0D-4761-AA6B-6DAED7E1EC00}" destId="{2A0898AF-D4D9-42CB-A7EA-1751D82A1AC4}" srcOrd="0" destOrd="0" presId="urn:microsoft.com/office/officeart/2005/8/layout/orgChart1"/>
    <dgm:cxn modelId="{687C9DBB-AA14-430B-BEDC-98AFF7A62195}" type="presOf" srcId="{329CE875-2E18-4B75-9546-BBADE97DC6E9}" destId="{A1957532-743C-4C31-8286-AF0836D0E5DD}" srcOrd="0" destOrd="0" presId="urn:microsoft.com/office/officeart/2005/8/layout/orgChart1"/>
    <dgm:cxn modelId="{B6A51F28-E35C-49AC-9978-A0199DB332DE}" type="presOf" srcId="{957298EE-6746-4748-91DB-755E555B0E9B}" destId="{47A28CF7-F9B8-430F-BA80-4436EC70EB42}" srcOrd="1" destOrd="0" presId="urn:microsoft.com/office/officeart/2005/8/layout/orgChart1"/>
    <dgm:cxn modelId="{B5A5B854-1040-4C31-9B37-F9AD33049221}" type="presOf" srcId="{5E3BEB8D-0287-4956-8D82-EE1615E3D02B}" destId="{DAB73111-9EAF-4C69-A0F1-8276A9DF1377}" srcOrd="1" destOrd="0" presId="urn:microsoft.com/office/officeart/2005/8/layout/orgChart1"/>
    <dgm:cxn modelId="{8F4FF514-B8BF-4C6E-90D9-02B57DEBEEE0}" srcId="{957298EE-6746-4748-91DB-755E555B0E9B}" destId="{3FD47748-58E4-4269-B27A-BDCB6561832F}" srcOrd="0" destOrd="0" parTransId="{8333FFA7-D5D4-4776-A0BE-5AAF3F83A92F}" sibTransId="{610B2EAF-9E63-473F-8F2E-A6227B5974DD}"/>
    <dgm:cxn modelId="{DBDFA32E-1523-4A59-A823-4C764052700F}" type="presOf" srcId="{43013FAD-5C0D-4761-AA6B-6DAED7E1EC00}" destId="{A2664A3D-783D-4710-B9C7-5CB33AF14267}" srcOrd="1" destOrd="0" presId="urn:microsoft.com/office/officeart/2005/8/layout/orgChart1"/>
    <dgm:cxn modelId="{4C7ABE48-198F-461F-8D1E-5506A922025F}" srcId="{957298EE-6746-4748-91DB-755E555B0E9B}" destId="{5E3BEB8D-0287-4956-8D82-EE1615E3D02B}" srcOrd="2" destOrd="0" parTransId="{7248B557-C4FE-472E-829C-342FD663C0A1}" sibTransId="{D1090239-6FC4-4176-90EA-82F683B368A7}"/>
    <dgm:cxn modelId="{62ED0EF9-F172-4AE1-A240-CDC8ACA3DD32}" type="presOf" srcId="{8333FFA7-D5D4-4776-A0BE-5AAF3F83A92F}" destId="{9C15C02E-C0F0-44D5-8F2D-032D12FDFC75}" srcOrd="0" destOrd="0" presId="urn:microsoft.com/office/officeart/2005/8/layout/orgChart1"/>
    <dgm:cxn modelId="{F436AE40-A5A4-46D9-AF0D-DB5426B05173}" type="presOf" srcId="{7248B557-C4FE-472E-829C-342FD663C0A1}" destId="{64C246EA-8E08-47D7-AD85-26529F8547C6}" srcOrd="0" destOrd="0" presId="urn:microsoft.com/office/officeart/2005/8/layout/orgChart1"/>
    <dgm:cxn modelId="{9F64CC69-7FCD-4E07-9E9E-0078F93E8E86}" type="presParOf" srcId="{46967770-904C-4493-9143-9D39030E5895}" destId="{6691E71F-D380-4EAB-9899-EC21275AD27D}" srcOrd="0" destOrd="0" presId="urn:microsoft.com/office/officeart/2005/8/layout/orgChart1"/>
    <dgm:cxn modelId="{5B1F6582-F618-4BD4-852D-EE8DF850CCF8}" type="presParOf" srcId="{6691E71F-D380-4EAB-9899-EC21275AD27D}" destId="{4283D481-C02B-44E9-9AD6-F8414046A760}" srcOrd="0" destOrd="0" presId="urn:microsoft.com/office/officeart/2005/8/layout/orgChart1"/>
    <dgm:cxn modelId="{E67B54F0-C5A9-4589-B63E-098E2C2E0E58}" type="presParOf" srcId="{4283D481-C02B-44E9-9AD6-F8414046A760}" destId="{97F7C5A5-5399-4DD1-A97B-97CC0E35878D}" srcOrd="0" destOrd="0" presId="urn:microsoft.com/office/officeart/2005/8/layout/orgChart1"/>
    <dgm:cxn modelId="{507848A9-0777-42AC-9B5C-222C8CDEE9F2}" type="presParOf" srcId="{4283D481-C02B-44E9-9AD6-F8414046A760}" destId="{47A28CF7-F9B8-430F-BA80-4436EC70EB42}" srcOrd="1" destOrd="0" presId="urn:microsoft.com/office/officeart/2005/8/layout/orgChart1"/>
    <dgm:cxn modelId="{373C2E95-640C-4D42-B2E0-336EE3529F86}" type="presParOf" srcId="{6691E71F-D380-4EAB-9899-EC21275AD27D}" destId="{2D313A55-C0E8-4C39-BBF7-192BA6AD68CE}" srcOrd="1" destOrd="0" presId="urn:microsoft.com/office/officeart/2005/8/layout/orgChart1"/>
    <dgm:cxn modelId="{96829680-7DA0-44EE-A66D-EA6798CF0798}" type="presParOf" srcId="{2D313A55-C0E8-4C39-BBF7-192BA6AD68CE}" destId="{A1957532-743C-4C31-8286-AF0836D0E5DD}" srcOrd="0" destOrd="0" presId="urn:microsoft.com/office/officeart/2005/8/layout/orgChart1"/>
    <dgm:cxn modelId="{994FCF4F-CBE5-4C7E-85FB-25D19D2609C4}" type="presParOf" srcId="{2D313A55-C0E8-4C39-BBF7-192BA6AD68CE}" destId="{26F7E14C-F09E-42CD-B70A-89B608428F4C}" srcOrd="1" destOrd="0" presId="urn:microsoft.com/office/officeart/2005/8/layout/orgChart1"/>
    <dgm:cxn modelId="{ECD8D947-8D95-4D71-A420-F857DBB712EF}" type="presParOf" srcId="{26F7E14C-F09E-42CD-B70A-89B608428F4C}" destId="{8555B05F-CE91-47DB-99B7-D008A9C22145}" srcOrd="0" destOrd="0" presId="urn:microsoft.com/office/officeart/2005/8/layout/orgChart1"/>
    <dgm:cxn modelId="{B715367F-6244-405C-B836-71FEB8AE40D0}" type="presParOf" srcId="{8555B05F-CE91-47DB-99B7-D008A9C22145}" destId="{D05632CB-40A3-4B1D-88F9-DACFB4D7F2E0}" srcOrd="0" destOrd="0" presId="urn:microsoft.com/office/officeart/2005/8/layout/orgChart1"/>
    <dgm:cxn modelId="{C75C0E22-2E24-4B5B-A0D1-4DF81E0CB5CA}" type="presParOf" srcId="{8555B05F-CE91-47DB-99B7-D008A9C22145}" destId="{BF0985CB-370B-4FEE-8E33-6097ACCA1F4A}" srcOrd="1" destOrd="0" presId="urn:microsoft.com/office/officeart/2005/8/layout/orgChart1"/>
    <dgm:cxn modelId="{56E0B92E-D82F-482B-926D-2E59E996D0BB}" type="presParOf" srcId="{26F7E14C-F09E-42CD-B70A-89B608428F4C}" destId="{ADFB2012-5247-49D2-9E7D-858BC35C2EB7}" srcOrd="1" destOrd="0" presId="urn:microsoft.com/office/officeart/2005/8/layout/orgChart1"/>
    <dgm:cxn modelId="{1838E6F8-344F-4EB6-8A0B-259ADA1E597D}" type="presParOf" srcId="{26F7E14C-F09E-42CD-B70A-89B608428F4C}" destId="{0BDAAAD2-5CA4-4929-88DA-486B251F58DA}" srcOrd="2" destOrd="0" presId="urn:microsoft.com/office/officeart/2005/8/layout/orgChart1"/>
    <dgm:cxn modelId="{182560C4-E207-483B-B0AC-E48E354239FE}" type="presParOf" srcId="{2D313A55-C0E8-4C39-BBF7-192BA6AD68CE}" destId="{64C246EA-8E08-47D7-AD85-26529F8547C6}" srcOrd="2" destOrd="0" presId="urn:microsoft.com/office/officeart/2005/8/layout/orgChart1"/>
    <dgm:cxn modelId="{AE4798E5-5B02-469E-BE76-3D6ED2D70BF6}" type="presParOf" srcId="{2D313A55-C0E8-4C39-BBF7-192BA6AD68CE}" destId="{FA66E4B3-1524-49F9-B6E7-FEF661900D0B}" srcOrd="3" destOrd="0" presId="urn:microsoft.com/office/officeart/2005/8/layout/orgChart1"/>
    <dgm:cxn modelId="{D56EBB25-3CFF-48E9-AAD2-B34AF70DFA55}" type="presParOf" srcId="{FA66E4B3-1524-49F9-B6E7-FEF661900D0B}" destId="{B8B552E8-64B1-40FE-8E9B-87B162291DB5}" srcOrd="0" destOrd="0" presId="urn:microsoft.com/office/officeart/2005/8/layout/orgChart1"/>
    <dgm:cxn modelId="{0550FFE1-01E2-4071-8B27-2CB7BDFC4D99}" type="presParOf" srcId="{B8B552E8-64B1-40FE-8E9B-87B162291DB5}" destId="{831A23D0-8492-4B8C-A624-9291BADAC214}" srcOrd="0" destOrd="0" presId="urn:microsoft.com/office/officeart/2005/8/layout/orgChart1"/>
    <dgm:cxn modelId="{1A3A92F4-BC18-4CFD-B1AF-67A305C702B8}" type="presParOf" srcId="{B8B552E8-64B1-40FE-8E9B-87B162291DB5}" destId="{DAB73111-9EAF-4C69-A0F1-8276A9DF1377}" srcOrd="1" destOrd="0" presId="urn:microsoft.com/office/officeart/2005/8/layout/orgChart1"/>
    <dgm:cxn modelId="{E029C538-73CA-43CE-A50C-437F74FB3E9A}" type="presParOf" srcId="{FA66E4B3-1524-49F9-B6E7-FEF661900D0B}" destId="{E7110BC1-845C-4E45-97F1-F98FCFF0836B}" srcOrd="1" destOrd="0" presId="urn:microsoft.com/office/officeart/2005/8/layout/orgChart1"/>
    <dgm:cxn modelId="{29A79592-1C36-4C18-A0F9-84C2A1E621F3}" type="presParOf" srcId="{FA66E4B3-1524-49F9-B6E7-FEF661900D0B}" destId="{A6369407-D852-4DAF-AEAE-B8856D8B87D0}" srcOrd="2" destOrd="0" presId="urn:microsoft.com/office/officeart/2005/8/layout/orgChart1"/>
    <dgm:cxn modelId="{66C5E7D6-DCAE-4E99-852C-9406F61E46C6}" type="presParOf" srcId="{2D313A55-C0E8-4C39-BBF7-192BA6AD68CE}" destId="{2CC6FBC7-3910-4693-8D31-7D46930EA4C2}" srcOrd="4" destOrd="0" presId="urn:microsoft.com/office/officeart/2005/8/layout/orgChart1"/>
    <dgm:cxn modelId="{52114E62-A2EF-47F5-92CD-77C339613292}" type="presParOf" srcId="{2D313A55-C0E8-4C39-BBF7-192BA6AD68CE}" destId="{9F9A9E6C-0DD4-4AFE-8B09-5138DAA705A2}" srcOrd="5" destOrd="0" presId="urn:microsoft.com/office/officeart/2005/8/layout/orgChart1"/>
    <dgm:cxn modelId="{E65796DD-5DC4-4A6A-9532-F51A514FC741}" type="presParOf" srcId="{9F9A9E6C-0DD4-4AFE-8B09-5138DAA705A2}" destId="{453DE187-96E8-459E-82C2-F3583024ECEE}" srcOrd="0" destOrd="0" presId="urn:microsoft.com/office/officeart/2005/8/layout/orgChart1"/>
    <dgm:cxn modelId="{93F770FA-2074-4AE9-9F3B-81AFFACEBD60}" type="presParOf" srcId="{453DE187-96E8-459E-82C2-F3583024ECEE}" destId="{2A0898AF-D4D9-42CB-A7EA-1751D82A1AC4}" srcOrd="0" destOrd="0" presId="urn:microsoft.com/office/officeart/2005/8/layout/orgChart1"/>
    <dgm:cxn modelId="{AF2CDF75-BAB7-4C96-A802-5D36855927B7}" type="presParOf" srcId="{453DE187-96E8-459E-82C2-F3583024ECEE}" destId="{A2664A3D-783D-4710-B9C7-5CB33AF14267}" srcOrd="1" destOrd="0" presId="urn:microsoft.com/office/officeart/2005/8/layout/orgChart1"/>
    <dgm:cxn modelId="{016D631B-BCAB-4ED6-872C-7BA05F4C416B}" type="presParOf" srcId="{9F9A9E6C-0DD4-4AFE-8B09-5138DAA705A2}" destId="{382875B8-C073-40EA-B906-9E241F7FC774}" srcOrd="1" destOrd="0" presId="urn:microsoft.com/office/officeart/2005/8/layout/orgChart1"/>
    <dgm:cxn modelId="{53E3C7F3-6E64-434F-986E-1029701B00F4}" type="presParOf" srcId="{9F9A9E6C-0DD4-4AFE-8B09-5138DAA705A2}" destId="{E868E79E-DA3D-462D-A8BF-7698D8FCFA86}" srcOrd="2" destOrd="0" presId="urn:microsoft.com/office/officeart/2005/8/layout/orgChart1"/>
    <dgm:cxn modelId="{AC5A9EDE-92FD-487B-B2C5-6A3DCE5D430E}" type="presParOf" srcId="{6691E71F-D380-4EAB-9899-EC21275AD27D}" destId="{CAB21847-D8A6-4DD7-AB4E-4D0457E1A554}" srcOrd="2" destOrd="0" presId="urn:microsoft.com/office/officeart/2005/8/layout/orgChart1"/>
    <dgm:cxn modelId="{975B2736-3D38-40DD-B56F-0E53D305A192}" type="presParOf" srcId="{CAB21847-D8A6-4DD7-AB4E-4D0457E1A554}" destId="{9C15C02E-C0F0-44D5-8F2D-032D12FDFC75}" srcOrd="0" destOrd="0" presId="urn:microsoft.com/office/officeart/2005/8/layout/orgChart1"/>
    <dgm:cxn modelId="{52D5C801-8AED-4B41-8B5E-F422760304A9}" type="presParOf" srcId="{CAB21847-D8A6-4DD7-AB4E-4D0457E1A554}" destId="{F9395F55-BA7D-4C3E-B0E6-090589357348}" srcOrd="1" destOrd="0" presId="urn:microsoft.com/office/officeart/2005/8/layout/orgChart1"/>
    <dgm:cxn modelId="{DEEBF16B-CB9F-4D24-9F70-78EB92B1EDC6}" type="presParOf" srcId="{F9395F55-BA7D-4C3E-B0E6-090589357348}" destId="{2DE26251-FB52-412C-B65A-848E428A93FC}" srcOrd="0" destOrd="0" presId="urn:microsoft.com/office/officeart/2005/8/layout/orgChart1"/>
    <dgm:cxn modelId="{3C214B9D-579B-4403-86DC-4015D8D92265}" type="presParOf" srcId="{2DE26251-FB52-412C-B65A-848E428A93FC}" destId="{25159087-66EB-4134-85C7-FD7F4A43DD8F}" srcOrd="0" destOrd="0" presId="urn:microsoft.com/office/officeart/2005/8/layout/orgChart1"/>
    <dgm:cxn modelId="{2C4877DD-3358-46E2-9370-BDA1A9C85026}" type="presParOf" srcId="{2DE26251-FB52-412C-B65A-848E428A93FC}" destId="{56F5F63E-D15A-4B43-B4DE-A09CE97448F6}" srcOrd="1" destOrd="0" presId="urn:microsoft.com/office/officeart/2005/8/layout/orgChart1"/>
    <dgm:cxn modelId="{203E50CA-D858-45A9-AF6E-16CD30A901E8}" type="presParOf" srcId="{F9395F55-BA7D-4C3E-B0E6-090589357348}" destId="{800F9EA8-2F0A-44BA-814D-91EBBD97D1B4}" srcOrd="1" destOrd="0" presId="urn:microsoft.com/office/officeart/2005/8/layout/orgChart1"/>
    <dgm:cxn modelId="{2AD5BB30-A9CA-4A52-98D8-D74A7B19552A}" type="presParOf" srcId="{F9395F55-BA7D-4C3E-B0E6-090589357348}" destId="{5F4CD7E4-A98A-4D76-88BD-1B9D9458D55B}" srcOrd="2" destOrd="0" presId="urn:microsoft.com/office/officeart/2005/8/layout/orgChar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7DCBFD-C00A-4490-9F0D-949150F8E449}" type="doc">
      <dgm:prSet loTypeId="urn:microsoft.com/office/officeart/2005/8/layout/hierarchy1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8EE35BD-4B2F-4E44-A0AD-BC14ED91FEEB}">
      <dgm:prSet phldrT="[Текст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У</a:t>
          </a:r>
          <a:r>
            <a:rPr kumimoji="0" lang="ru-RU" sz="24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словия успешного овладения умениями </a:t>
          </a:r>
          <a:r>
            <a:rPr kumimoji="0" lang="ru-RU" sz="2400" b="1" i="0" u="none" strike="noStrike" cap="none" normalizeH="0" baseline="0" dirty="0" err="1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текстообразования</a:t>
          </a:r>
          <a:r>
            <a:rPr kumimoji="0" lang="ru-RU" sz="24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:</a:t>
          </a:r>
          <a:endParaRPr kumimoji="0" lang="ru-RU" sz="2400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7A8B20F-CA45-4E7D-BED3-6C94FF0DE5A9}" type="parTrans" cxnId="{5D92CA52-30F0-41DC-AC6A-549279ACD815}">
      <dgm:prSet/>
      <dgm:spPr/>
      <dgm:t>
        <a:bodyPr/>
        <a:lstStyle/>
        <a:p>
          <a:endParaRPr lang="ru-RU"/>
        </a:p>
      </dgm:t>
    </dgm:pt>
    <dgm:pt modelId="{C5707FEE-E9DD-4994-9591-419C9BB16A18}" type="sibTrans" cxnId="{5D92CA52-30F0-41DC-AC6A-549279ACD815}">
      <dgm:prSet/>
      <dgm:spPr/>
      <dgm:t>
        <a:bodyPr/>
        <a:lstStyle/>
        <a:p>
          <a:endParaRPr lang="ru-RU"/>
        </a:p>
      </dgm:t>
    </dgm:pt>
    <dgm:pt modelId="{2C29F116-3B87-4C00-9519-A0A9607C1860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формирование  потребности в общении, желание учащегося поделиться  мыслями  о ситуации или  событии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82A9B0A-23A0-43CE-92CC-C87F47E597E2}" type="parTrans" cxnId="{5A4204BE-C480-4A80-9260-EDF314C1E6F2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3193483D-12A7-4A95-8AAA-3D43A7A5AECD}" type="sibTrans" cxnId="{5A4204BE-C480-4A80-9260-EDF314C1E6F2}">
      <dgm:prSet/>
      <dgm:spPr/>
      <dgm:t>
        <a:bodyPr/>
        <a:lstStyle/>
        <a:p>
          <a:endParaRPr lang="ru-RU"/>
        </a:p>
      </dgm:t>
    </dgm:pt>
    <dgm:pt modelId="{15233C49-3978-4432-AAAB-1FBD04B3415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Использование развивающего потенциала методических пособий и книг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CE96B78-EFCB-46CE-9E9F-67D8897CC47B}" type="parTrans" cxnId="{6AF61597-2309-4757-8812-14FE4B15E6F0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6CD1F062-F5ED-46EB-81BC-26E28AEDCBEF}" type="sibTrans" cxnId="{6AF61597-2309-4757-8812-14FE4B15E6F0}">
      <dgm:prSet/>
      <dgm:spPr/>
      <dgm:t>
        <a:bodyPr/>
        <a:lstStyle/>
        <a:p>
          <a:endParaRPr lang="ru-RU"/>
        </a:p>
      </dgm:t>
    </dgm:pt>
    <dgm:pt modelId="{D36CF67A-7EA9-4235-9F44-5A17EB09CF0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формирование </a:t>
          </a:r>
          <a:r>
            <a:rPr lang="ru-RU" sz="16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коммуника-тивных</a:t>
          </a:r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умений: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7E3DE2-9F38-48A5-85D5-3702479A7038}" type="parTrans" cxnId="{2C8C5FDD-508B-499A-9715-BF396BA096AC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C44F3EC7-4A2A-4492-A5CD-3A1C317812E7}" type="sibTrans" cxnId="{2C8C5FDD-508B-499A-9715-BF396BA096AC}">
      <dgm:prSet/>
      <dgm:spPr/>
      <dgm:t>
        <a:bodyPr/>
        <a:lstStyle/>
        <a:p>
          <a:endParaRPr lang="ru-RU"/>
        </a:p>
      </dgm:t>
    </dgm:pt>
    <dgm:pt modelId="{FA38063F-D061-48E4-A7CE-AA26999CE110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доверительное  общение учителя и учащихся как средство  управления самостоятельным 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творче-ством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  обучающихся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FAD9200-0ED7-46C2-8083-F1B4EE0DC30B}" type="parTrans" cxnId="{E12525D8-C96C-4821-84C6-027BB38FD5CE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9A2E9872-7DBC-47A2-98E8-E8B631B74CF2}" type="sibTrans" cxnId="{E12525D8-C96C-4821-84C6-027BB38FD5CE}">
      <dgm:prSet/>
      <dgm:spPr/>
      <dgm:t>
        <a:bodyPr/>
        <a:lstStyle/>
        <a:p>
          <a:endParaRPr lang="ru-RU"/>
        </a:p>
      </dgm:t>
    </dgm:pt>
    <dgm:pt modelId="{C9C88D21-8DC4-45A7-8D4A-1D330A6D2172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умение раскрывать тему и основную мысль текста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0BDEDBE-6B28-4A94-B303-2946C05E9806}" type="parTrans" cxnId="{49651799-BCAE-4A96-B832-13AC80396608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F12EE73A-02E9-4E98-A0C0-9ED7207643CA}" type="sibTrans" cxnId="{49651799-BCAE-4A96-B832-13AC80396608}">
      <dgm:prSet/>
      <dgm:spPr/>
      <dgm:t>
        <a:bodyPr/>
        <a:lstStyle/>
        <a:p>
          <a:endParaRPr lang="ru-RU"/>
        </a:p>
      </dgm:t>
    </dgm:pt>
    <dgm:pt modelId="{38CE7A56-DFBB-4375-91C5-A0E9C28B933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умение собирать и систематизировать     материал, делать рабочие  заготовки, конспектировать,        правильно цитировать, написание тезисов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3A849DF-0315-41C6-8920-AE581C46FE6D}" type="parTrans" cxnId="{3ECE8C27-E8A5-4781-B9EE-9F589FE4B002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8D87C2F1-9EB7-4484-BB96-35B1D8EA44D8}" type="sibTrans" cxnId="{3ECE8C27-E8A5-4781-B9EE-9F589FE4B002}">
      <dgm:prSet/>
      <dgm:spPr/>
      <dgm:t>
        <a:bodyPr/>
        <a:lstStyle/>
        <a:p>
          <a:endParaRPr lang="ru-RU"/>
        </a:p>
      </dgm:t>
    </dgm:pt>
    <dgm:pt modelId="{36D65702-5144-41DB-8575-D6A92509A3F0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умение строить 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выс-казывание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  в определённой 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композици-онной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форме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8134E8F-C5F9-48D9-B56F-4E82F2708BBB}" type="parTrans" cxnId="{C3364AC3-C7B4-4266-B25B-CD4EC012E537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8A28FDB1-04D5-4F4D-819C-241CDE557E6F}" type="sibTrans" cxnId="{C3364AC3-C7B4-4266-B25B-CD4EC012E537}">
      <dgm:prSet/>
      <dgm:spPr/>
      <dgm:t>
        <a:bodyPr/>
        <a:lstStyle/>
        <a:p>
          <a:endParaRPr lang="ru-RU"/>
        </a:p>
      </dgm:t>
    </dgm:pt>
    <dgm:pt modelId="{F51F7F75-23E1-4601-9EE9-5E93F39C38EF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умение совершенствовать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написан-ное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90B34EC-A542-44EF-B694-F77127695677}" type="parTrans" cxnId="{E9851BCA-7676-4D2B-93BA-9FA5B52A17EA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2BB52EC5-6328-429A-ABED-8A2F97110B26}" type="sibTrans" cxnId="{E9851BCA-7676-4D2B-93BA-9FA5B52A17EA}">
      <dgm:prSet/>
      <dgm:spPr/>
      <dgm:t>
        <a:bodyPr/>
        <a:lstStyle/>
        <a:p>
          <a:endParaRPr lang="ru-RU"/>
        </a:p>
      </dgm:t>
    </dgm:pt>
    <dgm:pt modelId="{D6BF78E5-0359-4E05-AF27-2F3630B82F74}" type="pres">
      <dgm:prSet presAssocID="{E17DCBFD-C00A-4490-9F0D-949150F8E4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2F45EF-70E9-4A0C-8242-F57F2BAF2625}" type="pres">
      <dgm:prSet presAssocID="{A8EE35BD-4B2F-4E44-A0AD-BC14ED91FEEB}" presName="hierRoot1" presStyleCnt="0"/>
      <dgm:spPr/>
      <dgm:t>
        <a:bodyPr/>
        <a:lstStyle/>
        <a:p>
          <a:endParaRPr lang="ru-RU"/>
        </a:p>
      </dgm:t>
    </dgm:pt>
    <dgm:pt modelId="{19A26572-9B17-4FEB-B3CE-ED5F0DAD2427}" type="pres">
      <dgm:prSet presAssocID="{A8EE35BD-4B2F-4E44-A0AD-BC14ED91FEEB}" presName="composite" presStyleCnt="0"/>
      <dgm:spPr/>
      <dgm:t>
        <a:bodyPr/>
        <a:lstStyle/>
        <a:p>
          <a:endParaRPr lang="ru-RU"/>
        </a:p>
      </dgm:t>
    </dgm:pt>
    <dgm:pt modelId="{4DA5BB0B-76D2-42C2-97E1-6C69140BBCDD}" type="pres">
      <dgm:prSet presAssocID="{A8EE35BD-4B2F-4E44-A0AD-BC14ED91FEEB}" presName="background" presStyleLbl="node0" presStyleIdx="0" presStyleCnt="1"/>
      <dgm:spPr/>
      <dgm:t>
        <a:bodyPr/>
        <a:lstStyle/>
        <a:p>
          <a:endParaRPr lang="ru-RU"/>
        </a:p>
      </dgm:t>
    </dgm:pt>
    <dgm:pt modelId="{8B4E2030-23BA-403D-9D52-6354C651330D}" type="pres">
      <dgm:prSet presAssocID="{A8EE35BD-4B2F-4E44-A0AD-BC14ED91FEEB}" presName="text" presStyleLbl="fgAcc0" presStyleIdx="0" presStyleCnt="1" custScaleX="473104" custScaleY="254074" custLinFactY="-542" custLinFactNeighborX="-121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F02F3A-E8E0-48C7-8357-246D183656C4}" type="pres">
      <dgm:prSet presAssocID="{A8EE35BD-4B2F-4E44-A0AD-BC14ED91FEEB}" presName="hierChild2" presStyleCnt="0"/>
      <dgm:spPr/>
      <dgm:t>
        <a:bodyPr/>
        <a:lstStyle/>
        <a:p>
          <a:endParaRPr lang="ru-RU"/>
        </a:p>
      </dgm:t>
    </dgm:pt>
    <dgm:pt modelId="{3B443AA2-8D26-4F64-9D17-B3C14682BB79}" type="pres">
      <dgm:prSet presAssocID="{A82A9B0A-23A0-43CE-92CC-C87F47E597E2}" presName="Name10" presStyleLbl="parChTrans1D2" presStyleIdx="0" presStyleCnt="4"/>
      <dgm:spPr/>
      <dgm:t>
        <a:bodyPr/>
        <a:lstStyle/>
        <a:p>
          <a:endParaRPr lang="ru-RU"/>
        </a:p>
      </dgm:t>
    </dgm:pt>
    <dgm:pt modelId="{69308AEE-AEFA-4810-A2FB-A42B4677B53A}" type="pres">
      <dgm:prSet presAssocID="{2C29F116-3B87-4C00-9519-A0A9607C1860}" presName="hierRoot2" presStyleCnt="0"/>
      <dgm:spPr/>
      <dgm:t>
        <a:bodyPr/>
        <a:lstStyle/>
        <a:p>
          <a:endParaRPr lang="ru-RU"/>
        </a:p>
      </dgm:t>
    </dgm:pt>
    <dgm:pt modelId="{775D055A-B8F2-49D6-AA29-6CCF01C88FEA}" type="pres">
      <dgm:prSet presAssocID="{2C29F116-3B87-4C00-9519-A0A9607C1860}" presName="composite2" presStyleCnt="0"/>
      <dgm:spPr/>
      <dgm:t>
        <a:bodyPr/>
        <a:lstStyle/>
        <a:p>
          <a:endParaRPr lang="ru-RU"/>
        </a:p>
      </dgm:t>
    </dgm:pt>
    <dgm:pt modelId="{4171BD9D-2BDA-4BC0-81C0-902A72DDFF09}" type="pres">
      <dgm:prSet presAssocID="{2C29F116-3B87-4C00-9519-A0A9607C1860}" presName="background2" presStyleLbl="node2" presStyleIdx="0" presStyleCnt="4"/>
      <dgm:spPr/>
      <dgm:t>
        <a:bodyPr/>
        <a:lstStyle/>
        <a:p>
          <a:endParaRPr lang="ru-RU"/>
        </a:p>
      </dgm:t>
    </dgm:pt>
    <dgm:pt modelId="{939BA757-7D04-432E-BC75-D03ACE036C43}" type="pres">
      <dgm:prSet presAssocID="{2C29F116-3B87-4C00-9519-A0A9607C1860}" presName="text2" presStyleLbl="fgAcc2" presStyleIdx="0" presStyleCnt="4" custScaleX="215788" custScaleY="258107" custLinFactNeighborX="-11372" custLinFactNeighborY="-414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9B8022-3559-438B-94BA-72CB56AA0630}" type="pres">
      <dgm:prSet presAssocID="{2C29F116-3B87-4C00-9519-A0A9607C1860}" presName="hierChild3" presStyleCnt="0"/>
      <dgm:spPr/>
      <dgm:t>
        <a:bodyPr/>
        <a:lstStyle/>
        <a:p>
          <a:endParaRPr lang="ru-RU"/>
        </a:p>
      </dgm:t>
    </dgm:pt>
    <dgm:pt modelId="{A7A0B677-C909-4ABA-B55A-C6FC0166F553}" type="pres">
      <dgm:prSet presAssocID="{7CE96B78-EFCB-46CE-9E9F-67D8897CC47B}" presName="Name10" presStyleLbl="parChTrans1D2" presStyleIdx="1" presStyleCnt="4"/>
      <dgm:spPr/>
      <dgm:t>
        <a:bodyPr/>
        <a:lstStyle/>
        <a:p>
          <a:endParaRPr lang="ru-RU"/>
        </a:p>
      </dgm:t>
    </dgm:pt>
    <dgm:pt modelId="{3C9FA091-8614-4710-BD91-9C837FE3E4BA}" type="pres">
      <dgm:prSet presAssocID="{15233C49-3978-4432-AAAB-1FBD04B3415C}" presName="hierRoot2" presStyleCnt="0"/>
      <dgm:spPr/>
      <dgm:t>
        <a:bodyPr/>
        <a:lstStyle/>
        <a:p>
          <a:endParaRPr lang="ru-RU"/>
        </a:p>
      </dgm:t>
    </dgm:pt>
    <dgm:pt modelId="{DEFC4E29-C6D1-4180-BDC0-AEE2285E41CC}" type="pres">
      <dgm:prSet presAssocID="{15233C49-3978-4432-AAAB-1FBD04B3415C}" presName="composite2" presStyleCnt="0"/>
      <dgm:spPr/>
      <dgm:t>
        <a:bodyPr/>
        <a:lstStyle/>
        <a:p>
          <a:endParaRPr lang="ru-RU"/>
        </a:p>
      </dgm:t>
    </dgm:pt>
    <dgm:pt modelId="{8776E6F9-2461-4E39-A3B7-1B26E0F9E1D8}" type="pres">
      <dgm:prSet presAssocID="{15233C49-3978-4432-AAAB-1FBD04B3415C}" presName="background2" presStyleLbl="node2" presStyleIdx="1" presStyleCnt="4"/>
      <dgm:spPr/>
      <dgm:t>
        <a:bodyPr/>
        <a:lstStyle/>
        <a:p>
          <a:endParaRPr lang="ru-RU"/>
        </a:p>
      </dgm:t>
    </dgm:pt>
    <dgm:pt modelId="{E263F0FB-87BB-4DE3-9272-DAF7CE9F2A3E}" type="pres">
      <dgm:prSet presAssocID="{15233C49-3978-4432-AAAB-1FBD04B3415C}" presName="text2" presStyleLbl="fgAcc2" presStyleIdx="1" presStyleCnt="4" custScaleX="341789" custScaleY="184844" custLinFactNeighborX="-13444" custLinFactNeighborY="-143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44424B-1952-4266-9811-3A9F8686E894}" type="pres">
      <dgm:prSet presAssocID="{15233C49-3978-4432-AAAB-1FBD04B3415C}" presName="hierChild3" presStyleCnt="0"/>
      <dgm:spPr/>
      <dgm:t>
        <a:bodyPr/>
        <a:lstStyle/>
        <a:p>
          <a:endParaRPr lang="ru-RU"/>
        </a:p>
      </dgm:t>
    </dgm:pt>
    <dgm:pt modelId="{7B0C6CD1-C608-43A9-9F92-44BB36BD414E}" type="pres">
      <dgm:prSet presAssocID="{6E7E3DE2-9F38-48A5-85D5-3702479A7038}" presName="Name10" presStyleLbl="parChTrans1D2" presStyleIdx="2" presStyleCnt="4"/>
      <dgm:spPr/>
      <dgm:t>
        <a:bodyPr/>
        <a:lstStyle/>
        <a:p>
          <a:endParaRPr lang="ru-RU"/>
        </a:p>
      </dgm:t>
    </dgm:pt>
    <dgm:pt modelId="{34FE4D77-E11E-46BF-A16D-AB5F2AF49E5D}" type="pres">
      <dgm:prSet presAssocID="{D36CF67A-7EA9-4235-9F44-5A17EB09CF0B}" presName="hierRoot2" presStyleCnt="0"/>
      <dgm:spPr/>
      <dgm:t>
        <a:bodyPr/>
        <a:lstStyle/>
        <a:p>
          <a:endParaRPr lang="ru-RU"/>
        </a:p>
      </dgm:t>
    </dgm:pt>
    <dgm:pt modelId="{29C7B7AF-8AA1-4644-87CE-4B2D4E9F2340}" type="pres">
      <dgm:prSet presAssocID="{D36CF67A-7EA9-4235-9F44-5A17EB09CF0B}" presName="composite2" presStyleCnt="0"/>
      <dgm:spPr/>
      <dgm:t>
        <a:bodyPr/>
        <a:lstStyle/>
        <a:p>
          <a:endParaRPr lang="ru-RU"/>
        </a:p>
      </dgm:t>
    </dgm:pt>
    <dgm:pt modelId="{55391B44-CBAD-492B-8C81-E1373728B2E7}" type="pres">
      <dgm:prSet presAssocID="{D36CF67A-7EA9-4235-9F44-5A17EB09CF0B}" presName="background2" presStyleLbl="node2" presStyleIdx="2" presStyleCnt="4"/>
      <dgm:spPr/>
      <dgm:t>
        <a:bodyPr/>
        <a:lstStyle/>
        <a:p>
          <a:endParaRPr lang="ru-RU"/>
        </a:p>
      </dgm:t>
    </dgm:pt>
    <dgm:pt modelId="{58F238C9-201C-4F2A-920D-59628285B063}" type="pres">
      <dgm:prSet presAssocID="{D36CF67A-7EA9-4235-9F44-5A17EB09CF0B}" presName="text2" presStyleLbl="fgAcc2" presStyleIdx="2" presStyleCnt="4" custScaleX="197381" custScaleY="188172" custLinFactNeighborX="-6219" custLinFactNeighborY="-29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4D516E-2E3F-43A7-BEA0-42B57CAAA119}" type="pres">
      <dgm:prSet presAssocID="{D36CF67A-7EA9-4235-9F44-5A17EB09CF0B}" presName="hierChild3" presStyleCnt="0"/>
      <dgm:spPr/>
      <dgm:t>
        <a:bodyPr/>
        <a:lstStyle/>
        <a:p>
          <a:endParaRPr lang="ru-RU"/>
        </a:p>
      </dgm:t>
    </dgm:pt>
    <dgm:pt modelId="{75CDDA31-ECC6-48E5-B1D1-B6509AEBE792}" type="pres">
      <dgm:prSet presAssocID="{60BDEDBE-6B28-4A94-B303-2946C05E9806}" presName="Name17" presStyleLbl="parChTrans1D3" presStyleIdx="0" presStyleCnt="4"/>
      <dgm:spPr/>
      <dgm:t>
        <a:bodyPr/>
        <a:lstStyle/>
        <a:p>
          <a:endParaRPr lang="ru-RU"/>
        </a:p>
      </dgm:t>
    </dgm:pt>
    <dgm:pt modelId="{F0C69D47-4FC2-4072-8501-E375D2F43DAF}" type="pres">
      <dgm:prSet presAssocID="{C9C88D21-8DC4-45A7-8D4A-1D330A6D2172}" presName="hierRoot3" presStyleCnt="0"/>
      <dgm:spPr/>
      <dgm:t>
        <a:bodyPr/>
        <a:lstStyle/>
        <a:p>
          <a:endParaRPr lang="ru-RU"/>
        </a:p>
      </dgm:t>
    </dgm:pt>
    <dgm:pt modelId="{EF854ECE-5898-4BFE-A532-ECFFCA91BE3D}" type="pres">
      <dgm:prSet presAssocID="{C9C88D21-8DC4-45A7-8D4A-1D330A6D2172}" presName="composite3" presStyleCnt="0"/>
      <dgm:spPr/>
      <dgm:t>
        <a:bodyPr/>
        <a:lstStyle/>
        <a:p>
          <a:endParaRPr lang="ru-RU"/>
        </a:p>
      </dgm:t>
    </dgm:pt>
    <dgm:pt modelId="{59425CC9-6C0F-4421-9F18-9E0C8A7F662E}" type="pres">
      <dgm:prSet presAssocID="{C9C88D21-8DC4-45A7-8D4A-1D330A6D2172}" presName="background3" presStyleLbl="node3" presStyleIdx="0" presStyleCnt="4"/>
      <dgm:spPr/>
      <dgm:t>
        <a:bodyPr/>
        <a:lstStyle/>
        <a:p>
          <a:endParaRPr lang="ru-RU"/>
        </a:p>
      </dgm:t>
    </dgm:pt>
    <dgm:pt modelId="{4C4BB568-5B04-4889-A888-664D0403037A}" type="pres">
      <dgm:prSet presAssocID="{C9C88D21-8DC4-45A7-8D4A-1D330A6D2172}" presName="text3" presStyleLbl="fgAcc3" presStyleIdx="0" presStyleCnt="4" custScaleX="191078" custScaleY="198700" custLinFactX="-100000" custLinFactY="23739" custLinFactNeighborX="-125704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20F7F8-F217-4435-9630-9B5FEC7C0158}" type="pres">
      <dgm:prSet presAssocID="{C9C88D21-8DC4-45A7-8D4A-1D330A6D2172}" presName="hierChild4" presStyleCnt="0"/>
      <dgm:spPr/>
      <dgm:t>
        <a:bodyPr/>
        <a:lstStyle/>
        <a:p>
          <a:endParaRPr lang="ru-RU"/>
        </a:p>
      </dgm:t>
    </dgm:pt>
    <dgm:pt modelId="{06667787-0EF3-4B52-9C7C-A27FDFDE5B07}" type="pres">
      <dgm:prSet presAssocID="{B3A849DF-0315-41C6-8920-AE581C46FE6D}" presName="Name17" presStyleLbl="parChTrans1D3" presStyleIdx="1" presStyleCnt="4"/>
      <dgm:spPr/>
      <dgm:t>
        <a:bodyPr/>
        <a:lstStyle/>
        <a:p>
          <a:endParaRPr lang="ru-RU"/>
        </a:p>
      </dgm:t>
    </dgm:pt>
    <dgm:pt modelId="{16109E00-EF2D-4F3A-97F3-AAF131DE1E55}" type="pres">
      <dgm:prSet presAssocID="{38CE7A56-DFBB-4375-91C5-A0E9C28B9335}" presName="hierRoot3" presStyleCnt="0"/>
      <dgm:spPr/>
      <dgm:t>
        <a:bodyPr/>
        <a:lstStyle/>
        <a:p>
          <a:endParaRPr lang="ru-RU"/>
        </a:p>
      </dgm:t>
    </dgm:pt>
    <dgm:pt modelId="{62DFE072-0EF1-4959-B51E-3CDC0AB85BF8}" type="pres">
      <dgm:prSet presAssocID="{38CE7A56-DFBB-4375-91C5-A0E9C28B9335}" presName="composite3" presStyleCnt="0"/>
      <dgm:spPr/>
      <dgm:t>
        <a:bodyPr/>
        <a:lstStyle/>
        <a:p>
          <a:endParaRPr lang="ru-RU"/>
        </a:p>
      </dgm:t>
    </dgm:pt>
    <dgm:pt modelId="{AD6FA9C8-1EF6-4EC5-A23B-6C5993FDCF9C}" type="pres">
      <dgm:prSet presAssocID="{38CE7A56-DFBB-4375-91C5-A0E9C28B9335}" presName="background3" presStyleLbl="node3" presStyleIdx="1" presStyleCnt="4"/>
      <dgm:spPr/>
      <dgm:t>
        <a:bodyPr/>
        <a:lstStyle/>
        <a:p>
          <a:endParaRPr lang="ru-RU"/>
        </a:p>
      </dgm:t>
    </dgm:pt>
    <dgm:pt modelId="{C20345A5-E515-4AFF-BF51-7923D6ECE1D1}" type="pres">
      <dgm:prSet presAssocID="{38CE7A56-DFBB-4375-91C5-A0E9C28B9335}" presName="text3" presStyleLbl="fgAcc3" presStyleIdx="1" presStyleCnt="4" custScaleX="304969" custScaleY="332429" custLinFactX="-70710" custLinFactY="27932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9523A7-0CE4-46FA-A145-254DD971F437}" type="pres">
      <dgm:prSet presAssocID="{38CE7A56-DFBB-4375-91C5-A0E9C28B9335}" presName="hierChild4" presStyleCnt="0"/>
      <dgm:spPr/>
      <dgm:t>
        <a:bodyPr/>
        <a:lstStyle/>
        <a:p>
          <a:endParaRPr lang="ru-RU"/>
        </a:p>
      </dgm:t>
    </dgm:pt>
    <dgm:pt modelId="{70A420F4-0584-434B-B3A4-0306A98EE1BE}" type="pres">
      <dgm:prSet presAssocID="{38134E8F-C5F9-48D9-B56F-4E82F2708BBB}" presName="Name17" presStyleLbl="parChTrans1D3" presStyleIdx="2" presStyleCnt="4"/>
      <dgm:spPr/>
      <dgm:t>
        <a:bodyPr/>
        <a:lstStyle/>
        <a:p>
          <a:endParaRPr lang="ru-RU"/>
        </a:p>
      </dgm:t>
    </dgm:pt>
    <dgm:pt modelId="{1A8D1EA0-9E00-448E-8E98-70DD8A898DC2}" type="pres">
      <dgm:prSet presAssocID="{36D65702-5144-41DB-8575-D6A92509A3F0}" presName="hierRoot3" presStyleCnt="0"/>
      <dgm:spPr/>
      <dgm:t>
        <a:bodyPr/>
        <a:lstStyle/>
        <a:p>
          <a:endParaRPr lang="ru-RU"/>
        </a:p>
      </dgm:t>
    </dgm:pt>
    <dgm:pt modelId="{0C845F8E-95AD-47D3-A098-6E834BBCFCFC}" type="pres">
      <dgm:prSet presAssocID="{36D65702-5144-41DB-8575-D6A92509A3F0}" presName="composite3" presStyleCnt="0"/>
      <dgm:spPr/>
      <dgm:t>
        <a:bodyPr/>
        <a:lstStyle/>
        <a:p>
          <a:endParaRPr lang="ru-RU"/>
        </a:p>
      </dgm:t>
    </dgm:pt>
    <dgm:pt modelId="{73F8475F-3326-4AD2-B4AC-5D3B9E5DDA3A}" type="pres">
      <dgm:prSet presAssocID="{36D65702-5144-41DB-8575-D6A92509A3F0}" presName="background3" presStyleLbl="node3" presStyleIdx="2" presStyleCnt="4"/>
      <dgm:spPr/>
      <dgm:t>
        <a:bodyPr/>
        <a:lstStyle/>
        <a:p>
          <a:endParaRPr lang="ru-RU"/>
        </a:p>
      </dgm:t>
    </dgm:pt>
    <dgm:pt modelId="{42F17495-E59C-4E99-B7C8-384ED2D568B6}" type="pres">
      <dgm:prSet presAssocID="{36D65702-5144-41DB-8575-D6A92509A3F0}" presName="text3" presStyleLbl="fgAcc3" presStyleIdx="2" presStyleCnt="4" custScaleX="193254" custScaleY="243361" custLinFactX="-17314" custLinFactNeighborX="-100000" custLinFactNeighborY="721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EB44EC-8F73-4FED-B25B-BE71ADCA2588}" type="pres">
      <dgm:prSet presAssocID="{36D65702-5144-41DB-8575-D6A92509A3F0}" presName="hierChild4" presStyleCnt="0"/>
      <dgm:spPr/>
      <dgm:t>
        <a:bodyPr/>
        <a:lstStyle/>
        <a:p>
          <a:endParaRPr lang="ru-RU"/>
        </a:p>
      </dgm:t>
    </dgm:pt>
    <dgm:pt modelId="{B49294BB-FE1A-4011-9E44-BC5EAEEEC727}" type="pres">
      <dgm:prSet presAssocID="{990B34EC-A542-44EF-B694-F77127695677}" presName="Name17" presStyleLbl="parChTrans1D3" presStyleIdx="3" presStyleCnt="4"/>
      <dgm:spPr/>
      <dgm:t>
        <a:bodyPr/>
        <a:lstStyle/>
        <a:p>
          <a:endParaRPr lang="ru-RU"/>
        </a:p>
      </dgm:t>
    </dgm:pt>
    <dgm:pt modelId="{94C491B8-2811-42D7-9A73-676F75C11CEB}" type="pres">
      <dgm:prSet presAssocID="{F51F7F75-23E1-4601-9EE9-5E93F39C38EF}" presName="hierRoot3" presStyleCnt="0"/>
      <dgm:spPr/>
      <dgm:t>
        <a:bodyPr/>
        <a:lstStyle/>
        <a:p>
          <a:endParaRPr lang="ru-RU"/>
        </a:p>
      </dgm:t>
    </dgm:pt>
    <dgm:pt modelId="{592DEA38-84F8-420A-B8EB-E12B17F92E64}" type="pres">
      <dgm:prSet presAssocID="{F51F7F75-23E1-4601-9EE9-5E93F39C38EF}" presName="composite3" presStyleCnt="0"/>
      <dgm:spPr/>
      <dgm:t>
        <a:bodyPr/>
        <a:lstStyle/>
        <a:p>
          <a:endParaRPr lang="ru-RU"/>
        </a:p>
      </dgm:t>
    </dgm:pt>
    <dgm:pt modelId="{3246BF65-BC1A-437D-8619-F590E2E679E4}" type="pres">
      <dgm:prSet presAssocID="{F51F7F75-23E1-4601-9EE9-5E93F39C38EF}" presName="background3" presStyleLbl="node3" presStyleIdx="3" presStyleCnt="4"/>
      <dgm:spPr/>
      <dgm:t>
        <a:bodyPr/>
        <a:lstStyle/>
        <a:p>
          <a:endParaRPr lang="ru-RU"/>
        </a:p>
      </dgm:t>
    </dgm:pt>
    <dgm:pt modelId="{A7DD8D88-4173-4771-BD18-4879BE4C600D}" type="pres">
      <dgm:prSet presAssocID="{F51F7F75-23E1-4601-9EE9-5E93F39C38EF}" presName="text3" presStyleLbl="fgAcc3" presStyleIdx="3" presStyleCnt="4" custScaleX="173692" custScaleY="262147" custLinFactNeighborX="-61985" custLinFactNeighborY="92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2CEF60-66BD-48B3-8CBD-5EE9C7C2E230}" type="pres">
      <dgm:prSet presAssocID="{F51F7F75-23E1-4601-9EE9-5E93F39C38EF}" presName="hierChild4" presStyleCnt="0"/>
      <dgm:spPr/>
      <dgm:t>
        <a:bodyPr/>
        <a:lstStyle/>
        <a:p>
          <a:endParaRPr lang="ru-RU"/>
        </a:p>
      </dgm:t>
    </dgm:pt>
    <dgm:pt modelId="{5A7CD2BA-16D6-4918-A7C4-2E6B247AB19F}" type="pres">
      <dgm:prSet presAssocID="{7FAD9200-0ED7-46C2-8083-F1B4EE0DC30B}" presName="Name10" presStyleLbl="parChTrans1D2" presStyleIdx="3" presStyleCnt="4"/>
      <dgm:spPr/>
      <dgm:t>
        <a:bodyPr/>
        <a:lstStyle/>
        <a:p>
          <a:endParaRPr lang="ru-RU"/>
        </a:p>
      </dgm:t>
    </dgm:pt>
    <dgm:pt modelId="{BFAD363F-9F66-49DD-A96F-A1D86931F66A}" type="pres">
      <dgm:prSet presAssocID="{FA38063F-D061-48E4-A7CE-AA26999CE110}" presName="hierRoot2" presStyleCnt="0"/>
      <dgm:spPr/>
      <dgm:t>
        <a:bodyPr/>
        <a:lstStyle/>
        <a:p>
          <a:endParaRPr lang="ru-RU"/>
        </a:p>
      </dgm:t>
    </dgm:pt>
    <dgm:pt modelId="{317E6AB8-C3FB-4333-875A-39085F3C7D81}" type="pres">
      <dgm:prSet presAssocID="{FA38063F-D061-48E4-A7CE-AA26999CE110}" presName="composite2" presStyleCnt="0"/>
      <dgm:spPr/>
      <dgm:t>
        <a:bodyPr/>
        <a:lstStyle/>
        <a:p>
          <a:endParaRPr lang="ru-RU"/>
        </a:p>
      </dgm:t>
    </dgm:pt>
    <dgm:pt modelId="{8DB5FF14-D6C2-4EFB-8662-F005C1BFF1F3}" type="pres">
      <dgm:prSet presAssocID="{FA38063F-D061-48E4-A7CE-AA26999CE110}" presName="background2" presStyleLbl="node2" presStyleIdx="3" presStyleCnt="4"/>
      <dgm:spPr/>
      <dgm:t>
        <a:bodyPr/>
        <a:lstStyle/>
        <a:p>
          <a:endParaRPr lang="ru-RU"/>
        </a:p>
      </dgm:t>
    </dgm:pt>
    <dgm:pt modelId="{8922F299-0047-48CF-801B-4E05DBBCBC1E}" type="pres">
      <dgm:prSet presAssocID="{FA38063F-D061-48E4-A7CE-AA26999CE110}" presName="text2" presStyleLbl="fgAcc2" presStyleIdx="3" presStyleCnt="4" custScaleX="307411" custScaleY="176502" custLinFactNeighborX="1736" custLinFactNeighborY="-532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52541F-25A5-4F24-A8D8-A4965084B2C8}" type="pres">
      <dgm:prSet presAssocID="{FA38063F-D061-48E4-A7CE-AA26999CE110}" presName="hierChild3" presStyleCnt="0"/>
      <dgm:spPr/>
      <dgm:t>
        <a:bodyPr/>
        <a:lstStyle/>
        <a:p>
          <a:endParaRPr lang="ru-RU"/>
        </a:p>
      </dgm:t>
    </dgm:pt>
  </dgm:ptLst>
  <dgm:cxnLst>
    <dgm:cxn modelId="{5A4204BE-C480-4A80-9260-EDF314C1E6F2}" srcId="{A8EE35BD-4B2F-4E44-A0AD-BC14ED91FEEB}" destId="{2C29F116-3B87-4C00-9519-A0A9607C1860}" srcOrd="0" destOrd="0" parTransId="{A82A9B0A-23A0-43CE-92CC-C87F47E597E2}" sibTransId="{3193483D-12A7-4A95-8AAA-3D43A7A5AECD}"/>
    <dgm:cxn modelId="{D7E6D80D-E52A-4EDE-97DF-DB6AB3DAE0B4}" type="presOf" srcId="{7CE96B78-EFCB-46CE-9E9F-67D8897CC47B}" destId="{A7A0B677-C909-4ABA-B55A-C6FC0166F553}" srcOrd="0" destOrd="0" presId="urn:microsoft.com/office/officeart/2005/8/layout/hierarchy1"/>
    <dgm:cxn modelId="{24577FB7-46B6-4732-B4B9-03806AF74EED}" type="presOf" srcId="{38134E8F-C5F9-48D9-B56F-4E82F2708BBB}" destId="{70A420F4-0584-434B-B3A4-0306A98EE1BE}" srcOrd="0" destOrd="0" presId="urn:microsoft.com/office/officeart/2005/8/layout/hierarchy1"/>
    <dgm:cxn modelId="{49651799-BCAE-4A96-B832-13AC80396608}" srcId="{D36CF67A-7EA9-4235-9F44-5A17EB09CF0B}" destId="{C9C88D21-8DC4-45A7-8D4A-1D330A6D2172}" srcOrd="0" destOrd="0" parTransId="{60BDEDBE-6B28-4A94-B303-2946C05E9806}" sibTransId="{F12EE73A-02E9-4E98-A0C0-9ED7207643CA}"/>
    <dgm:cxn modelId="{649E4427-6AD1-4627-A42B-FC89B3E7061A}" type="presOf" srcId="{B3A849DF-0315-41C6-8920-AE581C46FE6D}" destId="{06667787-0EF3-4B52-9C7C-A27FDFDE5B07}" srcOrd="0" destOrd="0" presId="urn:microsoft.com/office/officeart/2005/8/layout/hierarchy1"/>
    <dgm:cxn modelId="{CB1792E5-7C6A-4EFE-93D2-8B9CF99AC7BE}" type="presOf" srcId="{A82A9B0A-23A0-43CE-92CC-C87F47E597E2}" destId="{3B443AA2-8D26-4F64-9D17-B3C14682BB79}" srcOrd="0" destOrd="0" presId="urn:microsoft.com/office/officeart/2005/8/layout/hierarchy1"/>
    <dgm:cxn modelId="{657187FD-DD7D-4D8B-95F3-5B6EA21AFA07}" type="presOf" srcId="{A8EE35BD-4B2F-4E44-A0AD-BC14ED91FEEB}" destId="{8B4E2030-23BA-403D-9D52-6354C651330D}" srcOrd="0" destOrd="0" presId="urn:microsoft.com/office/officeart/2005/8/layout/hierarchy1"/>
    <dgm:cxn modelId="{85FABA7D-9B32-4FB9-8EEB-FE2BBD500A7C}" type="presOf" srcId="{6E7E3DE2-9F38-48A5-85D5-3702479A7038}" destId="{7B0C6CD1-C608-43A9-9F92-44BB36BD414E}" srcOrd="0" destOrd="0" presId="urn:microsoft.com/office/officeart/2005/8/layout/hierarchy1"/>
    <dgm:cxn modelId="{902E8665-CE26-469E-8789-BA6744A14CB7}" type="presOf" srcId="{2C29F116-3B87-4C00-9519-A0A9607C1860}" destId="{939BA757-7D04-432E-BC75-D03ACE036C43}" srcOrd="0" destOrd="0" presId="urn:microsoft.com/office/officeart/2005/8/layout/hierarchy1"/>
    <dgm:cxn modelId="{CEAC3816-AB73-4E67-A809-6D98B9A70F66}" type="presOf" srcId="{60BDEDBE-6B28-4A94-B303-2946C05E9806}" destId="{75CDDA31-ECC6-48E5-B1D1-B6509AEBE792}" srcOrd="0" destOrd="0" presId="urn:microsoft.com/office/officeart/2005/8/layout/hierarchy1"/>
    <dgm:cxn modelId="{1A195FD9-3A67-4DC7-BC55-A0534769C30B}" type="presOf" srcId="{FA38063F-D061-48E4-A7CE-AA26999CE110}" destId="{8922F299-0047-48CF-801B-4E05DBBCBC1E}" srcOrd="0" destOrd="0" presId="urn:microsoft.com/office/officeart/2005/8/layout/hierarchy1"/>
    <dgm:cxn modelId="{7B800EDC-ABC5-4EA6-942F-F0084979F121}" type="presOf" srcId="{7FAD9200-0ED7-46C2-8083-F1B4EE0DC30B}" destId="{5A7CD2BA-16D6-4918-A7C4-2E6B247AB19F}" srcOrd="0" destOrd="0" presId="urn:microsoft.com/office/officeart/2005/8/layout/hierarchy1"/>
    <dgm:cxn modelId="{5D92CA52-30F0-41DC-AC6A-549279ACD815}" srcId="{E17DCBFD-C00A-4490-9F0D-949150F8E449}" destId="{A8EE35BD-4B2F-4E44-A0AD-BC14ED91FEEB}" srcOrd="0" destOrd="0" parTransId="{27A8B20F-CA45-4E7D-BED3-6C94FF0DE5A9}" sibTransId="{C5707FEE-E9DD-4994-9591-419C9BB16A18}"/>
    <dgm:cxn modelId="{6AF61597-2309-4757-8812-14FE4B15E6F0}" srcId="{A8EE35BD-4B2F-4E44-A0AD-BC14ED91FEEB}" destId="{15233C49-3978-4432-AAAB-1FBD04B3415C}" srcOrd="1" destOrd="0" parTransId="{7CE96B78-EFCB-46CE-9E9F-67D8897CC47B}" sibTransId="{6CD1F062-F5ED-46EB-81BC-26E28AEDCBEF}"/>
    <dgm:cxn modelId="{21DE359C-B9E5-421D-A3A9-7768AEFDF293}" type="presOf" srcId="{E17DCBFD-C00A-4490-9F0D-949150F8E449}" destId="{D6BF78E5-0359-4E05-AF27-2F3630B82F74}" srcOrd="0" destOrd="0" presId="urn:microsoft.com/office/officeart/2005/8/layout/hierarchy1"/>
    <dgm:cxn modelId="{8F71F5BF-BB00-4609-887F-4E0C802AB23A}" type="presOf" srcId="{F51F7F75-23E1-4601-9EE9-5E93F39C38EF}" destId="{A7DD8D88-4173-4771-BD18-4879BE4C600D}" srcOrd="0" destOrd="0" presId="urn:microsoft.com/office/officeart/2005/8/layout/hierarchy1"/>
    <dgm:cxn modelId="{C3364AC3-C7B4-4266-B25B-CD4EC012E537}" srcId="{D36CF67A-7EA9-4235-9F44-5A17EB09CF0B}" destId="{36D65702-5144-41DB-8575-D6A92509A3F0}" srcOrd="2" destOrd="0" parTransId="{38134E8F-C5F9-48D9-B56F-4E82F2708BBB}" sibTransId="{8A28FDB1-04D5-4F4D-819C-241CDE557E6F}"/>
    <dgm:cxn modelId="{E9851BCA-7676-4D2B-93BA-9FA5B52A17EA}" srcId="{D36CF67A-7EA9-4235-9F44-5A17EB09CF0B}" destId="{F51F7F75-23E1-4601-9EE9-5E93F39C38EF}" srcOrd="3" destOrd="0" parTransId="{990B34EC-A542-44EF-B694-F77127695677}" sibTransId="{2BB52EC5-6328-429A-ABED-8A2F97110B26}"/>
    <dgm:cxn modelId="{3ECE8C27-E8A5-4781-B9EE-9F589FE4B002}" srcId="{D36CF67A-7EA9-4235-9F44-5A17EB09CF0B}" destId="{38CE7A56-DFBB-4375-91C5-A0E9C28B9335}" srcOrd="1" destOrd="0" parTransId="{B3A849DF-0315-41C6-8920-AE581C46FE6D}" sibTransId="{8D87C2F1-9EB7-4484-BB96-35B1D8EA44D8}"/>
    <dgm:cxn modelId="{2C8C5FDD-508B-499A-9715-BF396BA096AC}" srcId="{A8EE35BD-4B2F-4E44-A0AD-BC14ED91FEEB}" destId="{D36CF67A-7EA9-4235-9F44-5A17EB09CF0B}" srcOrd="2" destOrd="0" parTransId="{6E7E3DE2-9F38-48A5-85D5-3702479A7038}" sibTransId="{C44F3EC7-4A2A-4492-A5CD-3A1C317812E7}"/>
    <dgm:cxn modelId="{DEF53C9D-1C77-4186-855C-38BADB724464}" type="presOf" srcId="{D36CF67A-7EA9-4235-9F44-5A17EB09CF0B}" destId="{58F238C9-201C-4F2A-920D-59628285B063}" srcOrd="0" destOrd="0" presId="urn:microsoft.com/office/officeart/2005/8/layout/hierarchy1"/>
    <dgm:cxn modelId="{12372A70-89C5-464E-8F08-0F345F0C83FB}" type="presOf" srcId="{990B34EC-A542-44EF-B694-F77127695677}" destId="{B49294BB-FE1A-4011-9E44-BC5EAEEEC727}" srcOrd="0" destOrd="0" presId="urn:microsoft.com/office/officeart/2005/8/layout/hierarchy1"/>
    <dgm:cxn modelId="{803BA9AC-FFD8-474A-A857-D6F1138D101D}" type="presOf" srcId="{36D65702-5144-41DB-8575-D6A92509A3F0}" destId="{42F17495-E59C-4E99-B7C8-384ED2D568B6}" srcOrd="0" destOrd="0" presId="urn:microsoft.com/office/officeart/2005/8/layout/hierarchy1"/>
    <dgm:cxn modelId="{C6E2978D-2872-48B0-8FDC-C7558FFD91F5}" type="presOf" srcId="{38CE7A56-DFBB-4375-91C5-A0E9C28B9335}" destId="{C20345A5-E515-4AFF-BF51-7923D6ECE1D1}" srcOrd="0" destOrd="0" presId="urn:microsoft.com/office/officeart/2005/8/layout/hierarchy1"/>
    <dgm:cxn modelId="{E12525D8-C96C-4821-84C6-027BB38FD5CE}" srcId="{A8EE35BD-4B2F-4E44-A0AD-BC14ED91FEEB}" destId="{FA38063F-D061-48E4-A7CE-AA26999CE110}" srcOrd="3" destOrd="0" parTransId="{7FAD9200-0ED7-46C2-8083-F1B4EE0DC30B}" sibTransId="{9A2E9872-7DBC-47A2-98E8-E8B631B74CF2}"/>
    <dgm:cxn modelId="{D21C6052-2E49-49A9-A057-8CD7D5F5A391}" type="presOf" srcId="{15233C49-3978-4432-AAAB-1FBD04B3415C}" destId="{E263F0FB-87BB-4DE3-9272-DAF7CE9F2A3E}" srcOrd="0" destOrd="0" presId="urn:microsoft.com/office/officeart/2005/8/layout/hierarchy1"/>
    <dgm:cxn modelId="{00073E07-09AD-4547-AD6B-C005DFDEA52D}" type="presOf" srcId="{C9C88D21-8DC4-45A7-8D4A-1D330A6D2172}" destId="{4C4BB568-5B04-4889-A888-664D0403037A}" srcOrd="0" destOrd="0" presId="urn:microsoft.com/office/officeart/2005/8/layout/hierarchy1"/>
    <dgm:cxn modelId="{B0786939-DA25-4BED-8A35-DFEAF7F37240}" type="presParOf" srcId="{D6BF78E5-0359-4E05-AF27-2F3630B82F74}" destId="{ED2F45EF-70E9-4A0C-8242-F57F2BAF2625}" srcOrd="0" destOrd="0" presId="urn:microsoft.com/office/officeart/2005/8/layout/hierarchy1"/>
    <dgm:cxn modelId="{6E7F23F6-1F80-48E3-B6B4-163424881067}" type="presParOf" srcId="{ED2F45EF-70E9-4A0C-8242-F57F2BAF2625}" destId="{19A26572-9B17-4FEB-B3CE-ED5F0DAD2427}" srcOrd="0" destOrd="0" presId="urn:microsoft.com/office/officeart/2005/8/layout/hierarchy1"/>
    <dgm:cxn modelId="{25DE28E1-0AE9-400A-A89A-31D4DEF8DA3A}" type="presParOf" srcId="{19A26572-9B17-4FEB-B3CE-ED5F0DAD2427}" destId="{4DA5BB0B-76D2-42C2-97E1-6C69140BBCDD}" srcOrd="0" destOrd="0" presId="urn:microsoft.com/office/officeart/2005/8/layout/hierarchy1"/>
    <dgm:cxn modelId="{AA444BEE-0DDE-443F-B686-0B2C52C4C294}" type="presParOf" srcId="{19A26572-9B17-4FEB-B3CE-ED5F0DAD2427}" destId="{8B4E2030-23BA-403D-9D52-6354C651330D}" srcOrd="1" destOrd="0" presId="urn:microsoft.com/office/officeart/2005/8/layout/hierarchy1"/>
    <dgm:cxn modelId="{D1E81A15-9003-49C7-A907-39D775539A30}" type="presParOf" srcId="{ED2F45EF-70E9-4A0C-8242-F57F2BAF2625}" destId="{00F02F3A-E8E0-48C7-8357-246D183656C4}" srcOrd="1" destOrd="0" presId="urn:microsoft.com/office/officeart/2005/8/layout/hierarchy1"/>
    <dgm:cxn modelId="{EABC51F1-7F21-4956-8135-55DCA3BE954B}" type="presParOf" srcId="{00F02F3A-E8E0-48C7-8357-246D183656C4}" destId="{3B443AA2-8D26-4F64-9D17-B3C14682BB79}" srcOrd="0" destOrd="0" presId="urn:microsoft.com/office/officeart/2005/8/layout/hierarchy1"/>
    <dgm:cxn modelId="{DB16D659-DFC1-4688-B719-A6BFA735C485}" type="presParOf" srcId="{00F02F3A-E8E0-48C7-8357-246D183656C4}" destId="{69308AEE-AEFA-4810-A2FB-A42B4677B53A}" srcOrd="1" destOrd="0" presId="urn:microsoft.com/office/officeart/2005/8/layout/hierarchy1"/>
    <dgm:cxn modelId="{C5CD4857-1359-4C11-A27D-58AE2F7DF242}" type="presParOf" srcId="{69308AEE-AEFA-4810-A2FB-A42B4677B53A}" destId="{775D055A-B8F2-49D6-AA29-6CCF01C88FEA}" srcOrd="0" destOrd="0" presId="urn:microsoft.com/office/officeart/2005/8/layout/hierarchy1"/>
    <dgm:cxn modelId="{63B24F9C-82FE-427D-A280-85706387E388}" type="presParOf" srcId="{775D055A-B8F2-49D6-AA29-6CCF01C88FEA}" destId="{4171BD9D-2BDA-4BC0-81C0-902A72DDFF09}" srcOrd="0" destOrd="0" presId="urn:microsoft.com/office/officeart/2005/8/layout/hierarchy1"/>
    <dgm:cxn modelId="{2AE213ED-77E0-4745-A27B-D8C4A324E0EA}" type="presParOf" srcId="{775D055A-B8F2-49D6-AA29-6CCF01C88FEA}" destId="{939BA757-7D04-432E-BC75-D03ACE036C43}" srcOrd="1" destOrd="0" presId="urn:microsoft.com/office/officeart/2005/8/layout/hierarchy1"/>
    <dgm:cxn modelId="{6135236D-A9E4-4251-9AE3-831B06B26F16}" type="presParOf" srcId="{69308AEE-AEFA-4810-A2FB-A42B4677B53A}" destId="{B39B8022-3559-438B-94BA-72CB56AA0630}" srcOrd="1" destOrd="0" presId="urn:microsoft.com/office/officeart/2005/8/layout/hierarchy1"/>
    <dgm:cxn modelId="{353B2C6B-66F1-4554-8B99-69FC101E45E5}" type="presParOf" srcId="{00F02F3A-E8E0-48C7-8357-246D183656C4}" destId="{A7A0B677-C909-4ABA-B55A-C6FC0166F553}" srcOrd="2" destOrd="0" presId="urn:microsoft.com/office/officeart/2005/8/layout/hierarchy1"/>
    <dgm:cxn modelId="{B7EE5D8E-3547-4DCD-8452-4324955B79F2}" type="presParOf" srcId="{00F02F3A-E8E0-48C7-8357-246D183656C4}" destId="{3C9FA091-8614-4710-BD91-9C837FE3E4BA}" srcOrd="3" destOrd="0" presId="urn:microsoft.com/office/officeart/2005/8/layout/hierarchy1"/>
    <dgm:cxn modelId="{C9176B7E-7486-4A57-BC32-FF7DEF0E71AF}" type="presParOf" srcId="{3C9FA091-8614-4710-BD91-9C837FE3E4BA}" destId="{DEFC4E29-C6D1-4180-BDC0-AEE2285E41CC}" srcOrd="0" destOrd="0" presId="urn:microsoft.com/office/officeart/2005/8/layout/hierarchy1"/>
    <dgm:cxn modelId="{A4C1990C-6891-4641-9BBE-215B316E700F}" type="presParOf" srcId="{DEFC4E29-C6D1-4180-BDC0-AEE2285E41CC}" destId="{8776E6F9-2461-4E39-A3B7-1B26E0F9E1D8}" srcOrd="0" destOrd="0" presId="urn:microsoft.com/office/officeart/2005/8/layout/hierarchy1"/>
    <dgm:cxn modelId="{1D831A7A-1130-4759-81F8-95285C898B1F}" type="presParOf" srcId="{DEFC4E29-C6D1-4180-BDC0-AEE2285E41CC}" destId="{E263F0FB-87BB-4DE3-9272-DAF7CE9F2A3E}" srcOrd="1" destOrd="0" presId="urn:microsoft.com/office/officeart/2005/8/layout/hierarchy1"/>
    <dgm:cxn modelId="{AC18FF6F-237C-40AA-95E2-68F2974F64EC}" type="presParOf" srcId="{3C9FA091-8614-4710-BD91-9C837FE3E4BA}" destId="{F044424B-1952-4266-9811-3A9F8686E894}" srcOrd="1" destOrd="0" presId="urn:microsoft.com/office/officeart/2005/8/layout/hierarchy1"/>
    <dgm:cxn modelId="{C0BB4D01-F5A1-463F-A406-44FC56E5E45E}" type="presParOf" srcId="{00F02F3A-E8E0-48C7-8357-246D183656C4}" destId="{7B0C6CD1-C608-43A9-9F92-44BB36BD414E}" srcOrd="4" destOrd="0" presId="urn:microsoft.com/office/officeart/2005/8/layout/hierarchy1"/>
    <dgm:cxn modelId="{3E35C842-1EE3-4CF8-B286-A39627519394}" type="presParOf" srcId="{00F02F3A-E8E0-48C7-8357-246D183656C4}" destId="{34FE4D77-E11E-46BF-A16D-AB5F2AF49E5D}" srcOrd="5" destOrd="0" presId="urn:microsoft.com/office/officeart/2005/8/layout/hierarchy1"/>
    <dgm:cxn modelId="{DBF1A567-6DB5-43D2-8000-9880A6742A1B}" type="presParOf" srcId="{34FE4D77-E11E-46BF-A16D-AB5F2AF49E5D}" destId="{29C7B7AF-8AA1-4644-87CE-4B2D4E9F2340}" srcOrd="0" destOrd="0" presId="urn:microsoft.com/office/officeart/2005/8/layout/hierarchy1"/>
    <dgm:cxn modelId="{441002ED-D884-4CC5-AE52-4FD9300AC2E5}" type="presParOf" srcId="{29C7B7AF-8AA1-4644-87CE-4B2D4E9F2340}" destId="{55391B44-CBAD-492B-8C81-E1373728B2E7}" srcOrd="0" destOrd="0" presId="urn:microsoft.com/office/officeart/2005/8/layout/hierarchy1"/>
    <dgm:cxn modelId="{0B39C7A2-FB0D-4B9B-882D-4A27E662103C}" type="presParOf" srcId="{29C7B7AF-8AA1-4644-87CE-4B2D4E9F2340}" destId="{58F238C9-201C-4F2A-920D-59628285B063}" srcOrd="1" destOrd="0" presId="urn:microsoft.com/office/officeart/2005/8/layout/hierarchy1"/>
    <dgm:cxn modelId="{F0E7848F-4B3E-4DBA-8231-2451528FC809}" type="presParOf" srcId="{34FE4D77-E11E-46BF-A16D-AB5F2AF49E5D}" destId="{744D516E-2E3F-43A7-BEA0-42B57CAAA119}" srcOrd="1" destOrd="0" presId="urn:microsoft.com/office/officeart/2005/8/layout/hierarchy1"/>
    <dgm:cxn modelId="{61123B8E-E165-451F-B253-28D7EE05C937}" type="presParOf" srcId="{744D516E-2E3F-43A7-BEA0-42B57CAAA119}" destId="{75CDDA31-ECC6-48E5-B1D1-B6509AEBE792}" srcOrd="0" destOrd="0" presId="urn:microsoft.com/office/officeart/2005/8/layout/hierarchy1"/>
    <dgm:cxn modelId="{1B32D4A8-5BD7-4899-A7F3-ED29BE16321F}" type="presParOf" srcId="{744D516E-2E3F-43A7-BEA0-42B57CAAA119}" destId="{F0C69D47-4FC2-4072-8501-E375D2F43DAF}" srcOrd="1" destOrd="0" presId="urn:microsoft.com/office/officeart/2005/8/layout/hierarchy1"/>
    <dgm:cxn modelId="{B168DE6D-3673-4708-9097-6DE98884D5C5}" type="presParOf" srcId="{F0C69D47-4FC2-4072-8501-E375D2F43DAF}" destId="{EF854ECE-5898-4BFE-A532-ECFFCA91BE3D}" srcOrd="0" destOrd="0" presId="urn:microsoft.com/office/officeart/2005/8/layout/hierarchy1"/>
    <dgm:cxn modelId="{2508BB85-EEA7-47E9-B6A4-A019A51F05FB}" type="presParOf" srcId="{EF854ECE-5898-4BFE-A532-ECFFCA91BE3D}" destId="{59425CC9-6C0F-4421-9F18-9E0C8A7F662E}" srcOrd="0" destOrd="0" presId="urn:microsoft.com/office/officeart/2005/8/layout/hierarchy1"/>
    <dgm:cxn modelId="{F339FA92-AF5E-47DF-BB2C-5F8F8AF78560}" type="presParOf" srcId="{EF854ECE-5898-4BFE-A532-ECFFCA91BE3D}" destId="{4C4BB568-5B04-4889-A888-664D0403037A}" srcOrd="1" destOrd="0" presId="urn:microsoft.com/office/officeart/2005/8/layout/hierarchy1"/>
    <dgm:cxn modelId="{97840CEB-3573-4EC8-AEF3-743605BE8E64}" type="presParOf" srcId="{F0C69D47-4FC2-4072-8501-E375D2F43DAF}" destId="{0820F7F8-F217-4435-9630-9B5FEC7C0158}" srcOrd="1" destOrd="0" presId="urn:microsoft.com/office/officeart/2005/8/layout/hierarchy1"/>
    <dgm:cxn modelId="{FB54C7E9-2A6F-4436-9E90-E90678A55E29}" type="presParOf" srcId="{744D516E-2E3F-43A7-BEA0-42B57CAAA119}" destId="{06667787-0EF3-4B52-9C7C-A27FDFDE5B07}" srcOrd="2" destOrd="0" presId="urn:microsoft.com/office/officeart/2005/8/layout/hierarchy1"/>
    <dgm:cxn modelId="{F8D30DE7-F3DF-4F4D-A069-3EBE9833965C}" type="presParOf" srcId="{744D516E-2E3F-43A7-BEA0-42B57CAAA119}" destId="{16109E00-EF2D-4F3A-97F3-AAF131DE1E55}" srcOrd="3" destOrd="0" presId="urn:microsoft.com/office/officeart/2005/8/layout/hierarchy1"/>
    <dgm:cxn modelId="{40EA36D1-F4C1-4E1C-B8E1-2A7BCBCE465B}" type="presParOf" srcId="{16109E00-EF2D-4F3A-97F3-AAF131DE1E55}" destId="{62DFE072-0EF1-4959-B51E-3CDC0AB85BF8}" srcOrd="0" destOrd="0" presId="urn:microsoft.com/office/officeart/2005/8/layout/hierarchy1"/>
    <dgm:cxn modelId="{004D740F-3D5D-4B6B-9821-188B259C2927}" type="presParOf" srcId="{62DFE072-0EF1-4959-B51E-3CDC0AB85BF8}" destId="{AD6FA9C8-1EF6-4EC5-A23B-6C5993FDCF9C}" srcOrd="0" destOrd="0" presId="urn:microsoft.com/office/officeart/2005/8/layout/hierarchy1"/>
    <dgm:cxn modelId="{68929AD7-1D15-4E69-8818-17776ADD822A}" type="presParOf" srcId="{62DFE072-0EF1-4959-B51E-3CDC0AB85BF8}" destId="{C20345A5-E515-4AFF-BF51-7923D6ECE1D1}" srcOrd="1" destOrd="0" presId="urn:microsoft.com/office/officeart/2005/8/layout/hierarchy1"/>
    <dgm:cxn modelId="{055483F7-CB84-441E-ACD6-3A6C3141A200}" type="presParOf" srcId="{16109E00-EF2D-4F3A-97F3-AAF131DE1E55}" destId="{E59523A7-0CE4-46FA-A145-254DD971F437}" srcOrd="1" destOrd="0" presId="urn:microsoft.com/office/officeart/2005/8/layout/hierarchy1"/>
    <dgm:cxn modelId="{0BD4E502-A10D-4C87-8789-8BCF100D90B6}" type="presParOf" srcId="{744D516E-2E3F-43A7-BEA0-42B57CAAA119}" destId="{70A420F4-0584-434B-B3A4-0306A98EE1BE}" srcOrd="4" destOrd="0" presId="urn:microsoft.com/office/officeart/2005/8/layout/hierarchy1"/>
    <dgm:cxn modelId="{15F38B16-B3DF-4E97-915C-C9C86A248CEF}" type="presParOf" srcId="{744D516E-2E3F-43A7-BEA0-42B57CAAA119}" destId="{1A8D1EA0-9E00-448E-8E98-70DD8A898DC2}" srcOrd="5" destOrd="0" presId="urn:microsoft.com/office/officeart/2005/8/layout/hierarchy1"/>
    <dgm:cxn modelId="{0D9A33D0-2666-4EB2-8714-D13F30374F9E}" type="presParOf" srcId="{1A8D1EA0-9E00-448E-8E98-70DD8A898DC2}" destId="{0C845F8E-95AD-47D3-A098-6E834BBCFCFC}" srcOrd="0" destOrd="0" presId="urn:microsoft.com/office/officeart/2005/8/layout/hierarchy1"/>
    <dgm:cxn modelId="{9E081FC2-46EA-423A-ACA6-A4B1DC821EE4}" type="presParOf" srcId="{0C845F8E-95AD-47D3-A098-6E834BBCFCFC}" destId="{73F8475F-3326-4AD2-B4AC-5D3B9E5DDA3A}" srcOrd="0" destOrd="0" presId="urn:microsoft.com/office/officeart/2005/8/layout/hierarchy1"/>
    <dgm:cxn modelId="{DC3D5F32-BFAF-4E84-A51E-A8BFC14DD7A5}" type="presParOf" srcId="{0C845F8E-95AD-47D3-A098-6E834BBCFCFC}" destId="{42F17495-E59C-4E99-B7C8-384ED2D568B6}" srcOrd="1" destOrd="0" presId="urn:microsoft.com/office/officeart/2005/8/layout/hierarchy1"/>
    <dgm:cxn modelId="{D12A124B-50AC-4505-B356-52A4CDBCEE10}" type="presParOf" srcId="{1A8D1EA0-9E00-448E-8E98-70DD8A898DC2}" destId="{61EB44EC-8F73-4FED-B25B-BE71ADCA2588}" srcOrd="1" destOrd="0" presId="urn:microsoft.com/office/officeart/2005/8/layout/hierarchy1"/>
    <dgm:cxn modelId="{82014477-FF54-4EC3-B5E1-E2E3D071FA8B}" type="presParOf" srcId="{744D516E-2E3F-43A7-BEA0-42B57CAAA119}" destId="{B49294BB-FE1A-4011-9E44-BC5EAEEEC727}" srcOrd="6" destOrd="0" presId="urn:microsoft.com/office/officeart/2005/8/layout/hierarchy1"/>
    <dgm:cxn modelId="{7FAAD8F3-C6A1-4CE8-A73D-467D0AA542DD}" type="presParOf" srcId="{744D516E-2E3F-43A7-BEA0-42B57CAAA119}" destId="{94C491B8-2811-42D7-9A73-676F75C11CEB}" srcOrd="7" destOrd="0" presId="urn:microsoft.com/office/officeart/2005/8/layout/hierarchy1"/>
    <dgm:cxn modelId="{AF35A6F7-50F5-49D9-B78E-3C459E0972E4}" type="presParOf" srcId="{94C491B8-2811-42D7-9A73-676F75C11CEB}" destId="{592DEA38-84F8-420A-B8EB-E12B17F92E64}" srcOrd="0" destOrd="0" presId="urn:microsoft.com/office/officeart/2005/8/layout/hierarchy1"/>
    <dgm:cxn modelId="{5A867CFC-B25E-463B-846E-6EA472D0B0EC}" type="presParOf" srcId="{592DEA38-84F8-420A-B8EB-E12B17F92E64}" destId="{3246BF65-BC1A-437D-8619-F590E2E679E4}" srcOrd="0" destOrd="0" presId="urn:microsoft.com/office/officeart/2005/8/layout/hierarchy1"/>
    <dgm:cxn modelId="{AB3E8976-AB62-4E4E-B20F-671510C41ABB}" type="presParOf" srcId="{592DEA38-84F8-420A-B8EB-E12B17F92E64}" destId="{A7DD8D88-4173-4771-BD18-4879BE4C600D}" srcOrd="1" destOrd="0" presId="urn:microsoft.com/office/officeart/2005/8/layout/hierarchy1"/>
    <dgm:cxn modelId="{13EE901A-95DD-4DE0-8A11-CEE4F36D4F94}" type="presParOf" srcId="{94C491B8-2811-42D7-9A73-676F75C11CEB}" destId="{962CEF60-66BD-48B3-8CBD-5EE9C7C2E230}" srcOrd="1" destOrd="0" presId="urn:microsoft.com/office/officeart/2005/8/layout/hierarchy1"/>
    <dgm:cxn modelId="{8FDCAB3C-CFF7-4B68-88DD-8C23A8E240F2}" type="presParOf" srcId="{00F02F3A-E8E0-48C7-8357-246D183656C4}" destId="{5A7CD2BA-16D6-4918-A7C4-2E6B247AB19F}" srcOrd="6" destOrd="0" presId="urn:microsoft.com/office/officeart/2005/8/layout/hierarchy1"/>
    <dgm:cxn modelId="{E393E38F-B5A7-40C4-9F15-E20C52A42F94}" type="presParOf" srcId="{00F02F3A-E8E0-48C7-8357-246D183656C4}" destId="{BFAD363F-9F66-49DD-A96F-A1D86931F66A}" srcOrd="7" destOrd="0" presId="urn:microsoft.com/office/officeart/2005/8/layout/hierarchy1"/>
    <dgm:cxn modelId="{FD3EDAE8-1CC0-4FEA-8F45-744FFBCFBCCA}" type="presParOf" srcId="{BFAD363F-9F66-49DD-A96F-A1D86931F66A}" destId="{317E6AB8-C3FB-4333-875A-39085F3C7D81}" srcOrd="0" destOrd="0" presId="urn:microsoft.com/office/officeart/2005/8/layout/hierarchy1"/>
    <dgm:cxn modelId="{7A8F9154-F765-42A5-A082-E03EEF0449ED}" type="presParOf" srcId="{317E6AB8-C3FB-4333-875A-39085F3C7D81}" destId="{8DB5FF14-D6C2-4EFB-8662-F005C1BFF1F3}" srcOrd="0" destOrd="0" presId="urn:microsoft.com/office/officeart/2005/8/layout/hierarchy1"/>
    <dgm:cxn modelId="{C2CD38B6-CF83-4C38-B059-A7F7F0B60F13}" type="presParOf" srcId="{317E6AB8-C3FB-4333-875A-39085F3C7D81}" destId="{8922F299-0047-48CF-801B-4E05DBBCBC1E}" srcOrd="1" destOrd="0" presId="urn:microsoft.com/office/officeart/2005/8/layout/hierarchy1"/>
    <dgm:cxn modelId="{626E52E0-3C24-4E9D-9D34-5C33EBBAD9AD}" type="presParOf" srcId="{BFAD363F-9F66-49DD-A96F-A1D86931F66A}" destId="{C052541F-25A5-4F24-A8D8-A4965084B2C8}" srcOrd="1" destOrd="0" presId="urn:microsoft.com/office/officeart/2005/8/layout/hierarchy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E3FC61-8494-481D-9904-138B0A313A0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0"/>
      <dgm:spPr/>
    </dgm:pt>
    <dgm:pt modelId="{4361FFA1-5BA5-4B68-A580-B14C4A3ABF56}">
      <dgm:prSet phldrT="[Текст]" phldr="1"/>
      <dgm:spPr/>
      <dgm:t>
        <a:bodyPr/>
        <a:lstStyle/>
        <a:p>
          <a:endParaRPr lang="ru-RU"/>
        </a:p>
      </dgm:t>
    </dgm:pt>
    <dgm:pt modelId="{8B69D2E0-AFEC-4F3A-86D4-E92E07C289E6}" type="parTrans" cxnId="{85D57D6F-A714-4DC2-B2EB-E4E56F79B24C}">
      <dgm:prSet/>
      <dgm:spPr/>
    </dgm:pt>
    <dgm:pt modelId="{9BD1938D-248A-4A8D-A198-01B5782F5EC6}" type="sibTrans" cxnId="{85D57D6F-A714-4DC2-B2EB-E4E56F79B24C}">
      <dgm:prSet/>
      <dgm:spPr/>
    </dgm:pt>
    <dgm:pt modelId="{2CB08ABF-6A54-483C-8ABF-98E1EE644CA2}">
      <dgm:prSet phldrT="[Текст]" phldr="1"/>
      <dgm:spPr/>
      <dgm:t>
        <a:bodyPr/>
        <a:lstStyle/>
        <a:p>
          <a:endParaRPr lang="ru-RU"/>
        </a:p>
      </dgm:t>
    </dgm:pt>
    <dgm:pt modelId="{41B88BC3-5E0F-4249-82F0-E67E9F0CCF87}" type="parTrans" cxnId="{C5EFC26C-CECA-44C4-A4DD-81BE405A0CDA}">
      <dgm:prSet/>
      <dgm:spPr/>
    </dgm:pt>
    <dgm:pt modelId="{3756CDBC-7958-408E-BA7C-68854564EFFC}" type="sibTrans" cxnId="{C5EFC26C-CECA-44C4-A4DD-81BE405A0CDA}">
      <dgm:prSet/>
      <dgm:spPr/>
    </dgm:pt>
    <dgm:pt modelId="{D320ED5A-74E5-4F83-92F2-414E49CB773E}">
      <dgm:prSet phldrT="[Текст]" phldr="1"/>
      <dgm:spPr/>
      <dgm:t>
        <a:bodyPr/>
        <a:lstStyle/>
        <a:p>
          <a:endParaRPr lang="ru-RU"/>
        </a:p>
      </dgm:t>
    </dgm:pt>
    <dgm:pt modelId="{80F94D17-D893-4008-AA28-1732786A0E1E}" type="parTrans" cxnId="{9DC61753-70FC-409C-89C7-555DFA0B5D7C}">
      <dgm:prSet/>
      <dgm:spPr/>
    </dgm:pt>
    <dgm:pt modelId="{4669A688-1859-4E96-B194-A43B43E6751F}" type="sibTrans" cxnId="{9DC61753-70FC-409C-89C7-555DFA0B5D7C}">
      <dgm:prSet/>
      <dgm:spPr/>
    </dgm:pt>
    <dgm:pt modelId="{75687C7E-5F72-441F-B5CC-BD33AD7B3152}" type="pres">
      <dgm:prSet presAssocID="{1EE3FC61-8494-481D-9904-138B0A313A06}" presName="arrowDiagram" presStyleCnt="0">
        <dgm:presLayoutVars>
          <dgm:chMax val="5"/>
          <dgm:dir/>
          <dgm:resizeHandles val="exact"/>
        </dgm:presLayoutVars>
      </dgm:prSet>
      <dgm:spPr/>
    </dgm:pt>
    <dgm:pt modelId="{2F741BD9-89A2-45A0-9A91-D3B1019E5D6D}" type="pres">
      <dgm:prSet presAssocID="{1EE3FC61-8494-481D-9904-138B0A313A06}" presName="arrow" presStyleLbl="bgShp" presStyleIdx="0" presStyleCnt="1"/>
      <dgm:spPr/>
    </dgm:pt>
    <dgm:pt modelId="{29FFDBB3-7065-4947-967E-73CA13E9D4F3}" type="pres">
      <dgm:prSet presAssocID="{1EE3FC61-8494-481D-9904-138B0A313A06}" presName="arrowDiagram3" presStyleCnt="0"/>
      <dgm:spPr/>
    </dgm:pt>
    <dgm:pt modelId="{2C6C0BFF-94AE-4824-B714-B8A9A04461C7}" type="pres">
      <dgm:prSet presAssocID="{4361FFA1-5BA5-4B68-A580-B14C4A3ABF56}" presName="bullet3a" presStyleLbl="node1" presStyleIdx="0" presStyleCnt="3"/>
      <dgm:spPr/>
    </dgm:pt>
    <dgm:pt modelId="{29F5F8F8-9DF2-4A65-BFC8-CF17FE9EC87C}" type="pres">
      <dgm:prSet presAssocID="{4361FFA1-5BA5-4B68-A580-B14C4A3ABF56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CF5C7-595E-4213-A68B-4245E0FAB3B0}" type="pres">
      <dgm:prSet presAssocID="{2CB08ABF-6A54-483C-8ABF-98E1EE644CA2}" presName="bullet3b" presStyleLbl="node1" presStyleIdx="1" presStyleCnt="3"/>
      <dgm:spPr/>
    </dgm:pt>
    <dgm:pt modelId="{243E4CE5-67D5-4F20-9820-2E3CD4452031}" type="pres">
      <dgm:prSet presAssocID="{2CB08ABF-6A54-483C-8ABF-98E1EE644CA2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323F2-CFF8-43FF-BCBD-9359C630D56B}" type="pres">
      <dgm:prSet presAssocID="{D320ED5A-74E5-4F83-92F2-414E49CB773E}" presName="bullet3c" presStyleLbl="node1" presStyleIdx="2" presStyleCnt="3"/>
      <dgm:spPr/>
    </dgm:pt>
    <dgm:pt modelId="{F93636D4-D15E-403B-AA7D-4C1F19657965}" type="pres">
      <dgm:prSet presAssocID="{D320ED5A-74E5-4F83-92F2-414E49CB773E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E30923-93C8-4D84-BEC4-83B63F15E783}" type="presOf" srcId="{D320ED5A-74E5-4F83-92F2-414E49CB773E}" destId="{F93636D4-D15E-403B-AA7D-4C1F19657965}" srcOrd="0" destOrd="0" presId="urn:microsoft.com/office/officeart/2005/8/layout/arrow2"/>
    <dgm:cxn modelId="{488BCC0E-D1AA-4C51-A8D4-822C4239B703}" type="presOf" srcId="{4361FFA1-5BA5-4B68-A580-B14C4A3ABF56}" destId="{29F5F8F8-9DF2-4A65-BFC8-CF17FE9EC87C}" srcOrd="0" destOrd="0" presId="urn:microsoft.com/office/officeart/2005/8/layout/arrow2"/>
    <dgm:cxn modelId="{9DC61753-70FC-409C-89C7-555DFA0B5D7C}" srcId="{1EE3FC61-8494-481D-9904-138B0A313A06}" destId="{D320ED5A-74E5-4F83-92F2-414E49CB773E}" srcOrd="2" destOrd="0" parTransId="{80F94D17-D893-4008-AA28-1732786A0E1E}" sibTransId="{4669A688-1859-4E96-B194-A43B43E6751F}"/>
    <dgm:cxn modelId="{635D0A80-EB54-4ED4-8FAE-A1E1EB76C41F}" type="presOf" srcId="{2CB08ABF-6A54-483C-8ABF-98E1EE644CA2}" destId="{243E4CE5-67D5-4F20-9820-2E3CD4452031}" srcOrd="0" destOrd="0" presId="urn:microsoft.com/office/officeart/2005/8/layout/arrow2"/>
    <dgm:cxn modelId="{85D57D6F-A714-4DC2-B2EB-E4E56F79B24C}" srcId="{1EE3FC61-8494-481D-9904-138B0A313A06}" destId="{4361FFA1-5BA5-4B68-A580-B14C4A3ABF56}" srcOrd="0" destOrd="0" parTransId="{8B69D2E0-AFEC-4F3A-86D4-E92E07C289E6}" sibTransId="{9BD1938D-248A-4A8D-A198-01B5782F5EC6}"/>
    <dgm:cxn modelId="{20EBCB10-4E38-4BDD-8BD3-2B70F5A2E018}" type="presOf" srcId="{1EE3FC61-8494-481D-9904-138B0A313A06}" destId="{75687C7E-5F72-441F-B5CC-BD33AD7B3152}" srcOrd="0" destOrd="0" presId="urn:microsoft.com/office/officeart/2005/8/layout/arrow2"/>
    <dgm:cxn modelId="{C5EFC26C-CECA-44C4-A4DD-81BE405A0CDA}" srcId="{1EE3FC61-8494-481D-9904-138B0A313A06}" destId="{2CB08ABF-6A54-483C-8ABF-98E1EE644CA2}" srcOrd="1" destOrd="0" parTransId="{41B88BC3-5E0F-4249-82F0-E67E9F0CCF87}" sibTransId="{3756CDBC-7958-408E-BA7C-68854564EFFC}"/>
    <dgm:cxn modelId="{A28D7D4B-AAF2-4257-8842-03AD1C5521D8}" type="presParOf" srcId="{75687C7E-5F72-441F-B5CC-BD33AD7B3152}" destId="{2F741BD9-89A2-45A0-9A91-D3B1019E5D6D}" srcOrd="0" destOrd="0" presId="urn:microsoft.com/office/officeart/2005/8/layout/arrow2"/>
    <dgm:cxn modelId="{C5759093-006D-4BA1-A7D1-090CDECF81AC}" type="presParOf" srcId="{75687C7E-5F72-441F-B5CC-BD33AD7B3152}" destId="{29FFDBB3-7065-4947-967E-73CA13E9D4F3}" srcOrd="1" destOrd="0" presId="urn:microsoft.com/office/officeart/2005/8/layout/arrow2"/>
    <dgm:cxn modelId="{D6402584-7AE2-43E8-8D8B-5C2FE20A9121}" type="presParOf" srcId="{29FFDBB3-7065-4947-967E-73CA13E9D4F3}" destId="{2C6C0BFF-94AE-4824-B714-B8A9A04461C7}" srcOrd="0" destOrd="0" presId="urn:microsoft.com/office/officeart/2005/8/layout/arrow2"/>
    <dgm:cxn modelId="{8C3FF271-BABC-4B5D-A18F-C73310094B0C}" type="presParOf" srcId="{29FFDBB3-7065-4947-967E-73CA13E9D4F3}" destId="{29F5F8F8-9DF2-4A65-BFC8-CF17FE9EC87C}" srcOrd="1" destOrd="0" presId="urn:microsoft.com/office/officeart/2005/8/layout/arrow2"/>
    <dgm:cxn modelId="{15789087-58CD-4085-9DA3-962D44594487}" type="presParOf" srcId="{29FFDBB3-7065-4947-967E-73CA13E9D4F3}" destId="{FB0CF5C7-595E-4213-A68B-4245E0FAB3B0}" srcOrd="2" destOrd="0" presId="urn:microsoft.com/office/officeart/2005/8/layout/arrow2"/>
    <dgm:cxn modelId="{B7015A70-D905-4941-A91B-B7905EECEE30}" type="presParOf" srcId="{29FFDBB3-7065-4947-967E-73CA13E9D4F3}" destId="{243E4CE5-67D5-4F20-9820-2E3CD4452031}" srcOrd="3" destOrd="0" presId="urn:microsoft.com/office/officeart/2005/8/layout/arrow2"/>
    <dgm:cxn modelId="{0FB86BA3-D364-42E0-AA32-823A9E110406}" type="presParOf" srcId="{29FFDBB3-7065-4947-967E-73CA13E9D4F3}" destId="{2D5323F2-CFF8-43FF-BCBD-9359C630D56B}" srcOrd="4" destOrd="0" presId="urn:microsoft.com/office/officeart/2005/8/layout/arrow2"/>
    <dgm:cxn modelId="{0F2B3033-7930-482E-8D81-78AFB71C69D0}" type="presParOf" srcId="{29FFDBB3-7065-4947-967E-73CA13E9D4F3}" destId="{F93636D4-D15E-403B-AA7D-4C1F19657965}" srcOrd="5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slide" Target="slide2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13.gif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12.g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slide" Target="slide2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3.gif"/><Relationship Id="rId7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4.xml"/><Relationship Id="rId5" Type="http://schemas.openxmlformats.org/officeDocument/2006/relationships/slide" Target="slide4.xml"/><Relationship Id="rId10" Type="http://schemas.openxmlformats.org/officeDocument/2006/relationships/slide" Target="slide19.xml"/><Relationship Id="rId4" Type="http://schemas.openxmlformats.org/officeDocument/2006/relationships/slide" Target="slide3.xml"/><Relationship Id="rId9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slide" Target="slide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0" y="0"/>
            <a:ext cx="9144000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992902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Многоаспектный анализ текста – условие успешного формирования коммуникативной компетенции.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3810001"/>
            <a:ext cx="6553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Морозова Инна Валентиновна,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учитель русского языка и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литературы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 квалификационной категории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МОУ СОШ №10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г. Сальска, Ростовской области.</a:t>
            </a:r>
          </a:p>
          <a:p>
            <a:endParaRPr lang="ru-RU" dirty="0"/>
          </a:p>
        </p:txBody>
      </p:sp>
      <p:pic>
        <p:nvPicPr>
          <p:cNvPr id="8" name="Рисунок 7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95600"/>
            <a:ext cx="24384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Управляющая кнопка: назад 6">
            <a:hlinkClick r:id="rId11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057400" y="457200"/>
            <a:ext cx="4648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Технология опыта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600200" y="1600200"/>
            <a:ext cx="7315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основе информации текста учить  понимать и интерпретировать текст в соответствии с темой, стилем, функционально-смысловым типом речи, создавать в письменной форме высказывания, соблюдая основные языковые нормы.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4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9200" y="381000"/>
            <a:ext cx="7467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Задачи: </a:t>
            </a:r>
            <a:endParaRPr lang="ru-RU" sz="2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разработать и апробировать приёмы и методы формирования навыка </a:t>
            </a:r>
            <a:r>
              <a:rPr lang="ru-RU" sz="2800" b="1" dirty="0" err="1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многоаспектного</a:t>
            </a:r>
            <a:r>
              <a:rPr lang="ru-RU" sz="28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анализа текста на уроках русского языка; 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определить уровень </a:t>
            </a:r>
            <a:r>
              <a:rPr lang="ru-RU" sz="2800" b="1" dirty="0" err="1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8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навыка написания изложения;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8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создать условия речевой самореализации личности обучающихся, в том числе и на государственной итоговой аттестации.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 bwMode="ltGray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6700" y="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связного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текста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685800"/>
            <a:ext cx="5441670" cy="46166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определять тему текста</a:t>
            </a:r>
            <a:endParaRPr lang="ru-RU" sz="2400" dirty="0"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143000"/>
            <a:ext cx="5708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называть основную мысль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1524000"/>
            <a:ext cx="5716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определять тип и стиль речи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19050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отбирать материал: выделять  ключевые слова, </a:t>
            </a:r>
          </a:p>
          <a:p>
            <a:pPr lvl="0"/>
            <a:r>
              <a:rPr lang="ru-RU" sz="24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опускать детали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25908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избирать наиболее желательную форму языкового </a:t>
            </a:r>
          </a:p>
          <a:p>
            <a:pPr lvl="0"/>
            <a:r>
              <a:rPr lang="ru-RU" sz="24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выражения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3352800"/>
            <a:ext cx="6412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составлять план и рассказывать по плану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37338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научить заканчивать рассказ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" y="41148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отвечать на вопросы выдержками из текста (цитатами)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" y="44958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передавать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прочитанные предложения другими словами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" y="48768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сокращение текстов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200" y="5257800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свободный  и творческий диктанты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7200" y="5638800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письменные ответы на вопросы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" y="60960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составление  предложений на определённую тему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609600"/>
          <a:ext cx="8229600" cy="551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 bwMode="ltGray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09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52600" y="0"/>
            <a:ext cx="5943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457200" y="228600"/>
          <a:ext cx="83058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5410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Многоаспектная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работа с текстом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зад 7">
            <a:hlinkClick r:id="rId11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111\Рабочий стол\book35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53200" y="533400"/>
            <a:ext cx="1676400" cy="1676400"/>
          </a:xfrm>
          <a:prstGeom prst="rect">
            <a:avLst/>
          </a:prstGeom>
          <a:noFill/>
        </p:spPr>
      </p:pic>
      <p:pic>
        <p:nvPicPr>
          <p:cNvPr id="1027" name="Picture 3" descr="C:\Documents and Settings\111\Рабочий стол\we100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71600" y="838200"/>
            <a:ext cx="1143000" cy="1524000"/>
          </a:xfrm>
          <a:prstGeom prst="rect">
            <a:avLst/>
          </a:prstGeom>
          <a:noFill/>
        </p:spPr>
      </p:pic>
      <p:pic>
        <p:nvPicPr>
          <p:cNvPr id="1028" name="Picture 4" descr="C:\Documents and Settings\111\Рабочий стол\ludia-2620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733800" y="838200"/>
            <a:ext cx="1766668" cy="167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Содержимое 13" descr="P324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3577431"/>
            <a:ext cx="3169709" cy="2377282"/>
          </a:xfrm>
        </p:spPr>
      </p:pic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0" y="381000"/>
            <a:ext cx="6833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Результативность опыта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232156">
            <a:off x="206994" y="1594773"/>
            <a:ext cx="6066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положительной мотивации изучения русского языка</a:t>
            </a:r>
            <a:endParaRPr lang="ru-RU" sz="3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2362200"/>
            <a:ext cx="3657601" cy="37856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Ежегодное участие в конкурсах:</a:t>
            </a:r>
          </a:p>
          <a:p>
            <a:pPr marL="457200" indent="-457200">
              <a:buAutoNum type="arabicPeriod"/>
            </a:pPr>
            <a:r>
              <a:rPr lang="ru-RU" sz="2400" b="1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«Русский медвежонок»</a:t>
            </a:r>
            <a:r>
              <a:rPr lang="ru-RU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– языкознание для всех  по русскому языку; </a:t>
            </a:r>
          </a:p>
          <a:p>
            <a:pPr marL="457200" indent="-457200"/>
            <a:r>
              <a:rPr lang="ru-RU" sz="2400" b="1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b="1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«Золотое руно» </a:t>
            </a:r>
            <a:r>
              <a:rPr lang="ru-RU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 литературе.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5181600"/>
            <a:ext cx="358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P3240002.JPG"/>
          <p:cNvPicPr>
            <a:picLocks noChangeAspect="1"/>
          </p:cNvPicPr>
          <p:nvPr/>
        </p:nvPicPr>
        <p:blipFill>
          <a:blip r:embed="rId4" cstate="print"/>
          <a:srcRect t="27448"/>
          <a:stretch>
            <a:fillRect/>
          </a:stretch>
        </p:blipFill>
        <p:spPr>
          <a:xfrm rot="20975631">
            <a:off x="651954" y="3366046"/>
            <a:ext cx="4310522" cy="2654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DC105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4125" y="2477034"/>
            <a:ext cx="3395749" cy="2772295"/>
          </a:xfrm>
        </p:spPr>
      </p:pic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21276183">
            <a:off x="732400" y="1058273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Совершенствование речевого развития</a:t>
            </a:r>
            <a:endParaRPr lang="ru-RU" sz="3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1752600"/>
            <a:ext cx="3886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Работа кружка </a:t>
            </a:r>
          </a:p>
          <a:p>
            <a:r>
              <a:rPr lang="ru-RU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«Искусство слова» </a:t>
            </a:r>
          </a:p>
          <a:p>
            <a:r>
              <a:rPr lang="ru-RU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 базе</a:t>
            </a:r>
          </a:p>
          <a:p>
            <a:r>
              <a:rPr lang="ru-RU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МОУ СОШ №10 </a:t>
            </a:r>
          </a:p>
          <a:p>
            <a:r>
              <a:rPr lang="ru-RU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для учащихся  6 – 9 классов.</a:t>
            </a:r>
            <a:endParaRPr lang="ru-RU" sz="24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DC105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98867">
            <a:off x="6465843" y="3775687"/>
            <a:ext cx="2081852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63000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54530">
            <a:off x="1446875" y="2550625"/>
            <a:ext cx="3659154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63001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5398985">
            <a:off x="-113413" y="4258267"/>
            <a:ext cx="2819400" cy="1995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Изображение 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62600" y="2971800"/>
            <a:ext cx="2819400" cy="3154363"/>
          </a:xfrm>
        </p:spPr>
      </p:pic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21304110">
            <a:off x="507272" y="589248"/>
            <a:ext cx="8554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Реальные успехи в учебе, конкурсах, олимпиадах</a:t>
            </a:r>
            <a:endParaRPr lang="ru-RU" sz="3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1447800"/>
            <a:ext cx="274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Победитель городской олимпиады по литературе – </a:t>
            </a:r>
          </a:p>
          <a:p>
            <a:r>
              <a:rPr lang="ru-RU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Хан Надежда, ученица 9 «А» класса.</a:t>
            </a:r>
            <a:endParaRPr lang="ru-RU" sz="24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Изображение 0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3581400"/>
            <a:ext cx="2514600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81000" y="1981200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Команда кружка МОУ СОШ №10 - </a:t>
            </a:r>
          </a:p>
          <a:p>
            <a:r>
              <a:rPr lang="ru-RU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дипломанты в конкурсе «Парад премьер. Россия молодая».</a:t>
            </a:r>
          </a:p>
          <a:p>
            <a:r>
              <a:rPr lang="ru-RU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номинации «Театральная постановка».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S63000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67906">
            <a:off x="196453" y="3784218"/>
            <a:ext cx="3505200" cy="2820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63000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08356">
            <a:off x="3275247" y="3824807"/>
            <a:ext cx="2679006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Управляющая кнопка: назад 10">
            <a:hlinkClick r:id="rId7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диагностики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66800" y="1600199"/>
          <a:ext cx="7772399" cy="4876802"/>
        </p:xfrm>
        <a:graphic>
          <a:graphicData uri="http://schemas.openxmlformats.org/drawingml/2006/table">
            <a:tbl>
              <a:tblPr/>
              <a:tblGrid>
                <a:gridCol w="2819400"/>
                <a:gridCol w="1143000"/>
                <a:gridCol w="1219200"/>
                <a:gridCol w="1219200"/>
                <a:gridCol w="1371599"/>
              </a:tblGrid>
              <a:tr h="46110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Состояние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Часто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Иногда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Никогда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55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Хорошее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95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Сонливое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18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Раздражительное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55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Весёлое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95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Грустное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95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Головная боль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55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Боль в желудке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95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Головокружение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0"/>
            <a:ext cx="5246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9906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каком я состоянии на уроке русского языка?</a:t>
            </a:r>
            <a:endParaRPr lang="ru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81200" y="3810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4000" b="1" dirty="0"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838201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4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Эпиграф</a:t>
            </a:r>
            <a:endParaRPr lang="ru-RU" sz="4000" b="1" u="sng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4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Актуальность опыта</a:t>
            </a:r>
            <a:endParaRPr lang="ru-RU" sz="4000" b="1" u="sng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4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Ведущая идея опыта</a:t>
            </a:r>
            <a:endParaRPr lang="ru-RU" sz="4000" b="1" u="sng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4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Теоретическая база опыта</a:t>
            </a:r>
            <a:endParaRPr lang="ru-RU" sz="4000" b="1" u="sng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4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Технология опыта: цель, задачи</a:t>
            </a:r>
            <a:endParaRPr lang="ru-RU" sz="4000" b="1" u="sng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4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Результативность опыта</a:t>
            </a:r>
            <a:endParaRPr lang="ru-RU" sz="4000" b="1" u="sng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4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Система диагностики</a:t>
            </a:r>
            <a:endParaRPr lang="ru-RU" sz="4000" b="1" u="sng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4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Источники</a:t>
            </a:r>
            <a:endParaRPr lang="ru-RU" sz="4000" b="1" u="sng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90800" y="0"/>
            <a:ext cx="3986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ты умеешь?</a:t>
            </a:r>
            <a:endParaRPr lang="ru-RU" sz="4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/>
        </p:nvGraphicFramePr>
        <p:xfrm>
          <a:off x="1066800" y="990600"/>
          <a:ext cx="7772400" cy="5328578"/>
        </p:xfrm>
        <a:graphic>
          <a:graphicData uri="http://schemas.openxmlformats.org/drawingml/2006/table">
            <a:tbl>
              <a:tblPr/>
              <a:tblGrid>
                <a:gridCol w="4016546"/>
                <a:gridCol w="1577929"/>
                <a:gridCol w="2177925"/>
              </a:tblGrid>
              <a:tr h="451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 умеешь?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полугодие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полугодие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Выделить в информации главное, существенное.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Определить признаки главного.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Выражать информацию в схеме, таблице.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Делать  сравнения, сопоставления, выводы.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Пользоваться справочной, дополнительной литературой, Интернетом.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Строить связный  рассказ.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ты умеешь?</a:t>
            </a:r>
            <a:endParaRPr lang="ru-RU" sz="4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990600" y="1154581"/>
          <a:ext cx="7848600" cy="5246219"/>
        </p:xfrm>
        <a:graphic>
          <a:graphicData uri="http://schemas.openxmlformats.org/drawingml/2006/table">
            <a:tbl>
              <a:tblPr/>
              <a:tblGrid>
                <a:gridCol w="4800600"/>
                <a:gridCol w="1600200"/>
                <a:gridCol w="1447800"/>
              </a:tblGrid>
              <a:tr h="533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 умеешь?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полугодие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полугодие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0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Высказывать своё отношение к  фактам  и  событиям.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0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Самостоятельно ставить  вопросы и отвечать на них.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Выполнять  задания творческого характера.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0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Работать на уроке за единицу времени.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Находить способы  демонстрации знаний на практике.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0" y="457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Таблица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сомооценки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плана текста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990600" y="1066800"/>
          <a:ext cx="7848600" cy="5485434"/>
        </p:xfrm>
        <a:graphic>
          <a:graphicData uri="http://schemas.openxmlformats.org/drawingml/2006/table">
            <a:tbl>
              <a:tblPr/>
              <a:tblGrid>
                <a:gridCol w="6324600"/>
                <a:gridCol w="685800"/>
                <a:gridCol w="838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Алгоритм оценки плана текста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Раскрывает ли заголовок тему  или основную мысль всего текста?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 ли главные смысловые части текста нашли отражение в плане?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Раскрывают ли пункты плана тему или основную мысль всех частей текста?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Действительно ли разработан требуемый вид плана  (простой, сложный)?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Соответствует ли графическое оформление плана принятой норме?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6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Можно ли, руководствуясь твоим планом, пересказать текст?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67000" y="838200"/>
            <a:ext cx="3986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ты умеешь?</a:t>
            </a:r>
            <a:endParaRPr lang="ru-RU" sz="4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i="1" dirty="0" smtClean="0"/>
              <a:t> </a:t>
            </a:r>
            <a:r>
              <a:rPr lang="ru-RU" sz="3600" b="1" i="1" u="sng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Баллы</a:t>
            </a:r>
          </a:p>
          <a:p>
            <a:pPr marL="342900" indent="-342900">
              <a:spcBef>
                <a:spcPct val="20000"/>
              </a:spcBef>
            </a:pPr>
            <a:r>
              <a:rPr lang="ru-RU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Не умею – 1 балл.</a:t>
            </a:r>
          </a:p>
          <a:p>
            <a:pPr marL="342900" indent="-342900">
              <a:spcBef>
                <a:spcPct val="20000"/>
              </a:spcBef>
            </a:pPr>
            <a:r>
              <a:rPr lang="ru-RU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Умею  иногда – 2 балла.</a:t>
            </a:r>
          </a:p>
          <a:p>
            <a:pPr marL="342900" indent="-342900">
              <a:spcBef>
                <a:spcPct val="20000"/>
              </a:spcBef>
            </a:pPr>
            <a:r>
              <a:rPr lang="ru-RU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Умею с чьей-то помощью – 3 балла.</a:t>
            </a:r>
          </a:p>
          <a:p>
            <a:pPr marL="342900" indent="-342900">
              <a:spcBef>
                <a:spcPct val="20000"/>
              </a:spcBef>
            </a:pPr>
            <a:r>
              <a:rPr lang="ru-RU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Умею, но в  зависимости от сложности  материала – 4 балла.</a:t>
            </a:r>
          </a:p>
          <a:p>
            <a:pPr marL="342900" indent="-342900">
              <a:spcBef>
                <a:spcPct val="20000"/>
              </a:spcBef>
            </a:pPr>
            <a:r>
              <a:rPr lang="ru-RU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Умею всегда – 5 баллов.</a:t>
            </a:r>
            <a:endParaRPr lang="ru-RU" sz="3600" b="1" i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xxx\Рабочий стол\cif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81000"/>
            <a:ext cx="12192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19400" y="533400"/>
            <a:ext cx="2767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219200"/>
            <a:ext cx="7162800" cy="357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Ершов П., Ершова А. и др. Общение на уроке и поведение учителя. – М.,1998.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Уроки театра на уроках и в  школе. Театральное обучение школьников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классов. – М., 2001.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Букатов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В. Педагогические таинства дидактических игр. – М., 2003.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Ершов П.М., Ершова А.П.,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Букатов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В.М. Общение на уроке, или Режиссура поведения учителя. – М., 1998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038600"/>
            <a:ext cx="701040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Доблаев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Л.  Смысловая  структура  учебного  текста  и  проблемы  его  понимания. – М., 2000.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Граник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Г. Учитель, учебник и школьник. – М., 2002.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Граник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Г. и др. Как учить школьников работать с учебником.   – М., 2005.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Граник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Г. и др. Понимание  текста. – Вопросы  психологии,  1993, №5. 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19400" y="457200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981200"/>
            <a:ext cx="7086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dirty="0" smtClean="0"/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dirty="0" smtClean="0"/>
              <a:t>   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828800"/>
            <a:ext cx="6324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30000"/>
              </a:spcBef>
              <a:buFont typeface="Arial" pitchFamily="34" charset="0"/>
              <a:buChar char="•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Воровщиков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С.Г. Продуктивные деловые игры во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внутришкольном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управлении: теория, технология. – М., 2005.</a:t>
            </a:r>
          </a:p>
          <a:p>
            <a:pPr marL="342900" indent="-342900">
              <a:spcBef>
                <a:spcPct val="30000"/>
              </a:spcBef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	Педагогический контроль в процессе воспитания. – М., 2006.</a:t>
            </a:r>
          </a:p>
          <a:p>
            <a:pPr marL="342900" indent="-342900">
              <a:spcBef>
                <a:spcPct val="30000"/>
              </a:spcBef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Дереклеева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Н.И. Классный руководитель. Основные направления деятельности. – М., 2002.</a:t>
            </a:r>
          </a:p>
          <a:p>
            <a:pPr marL="342900" indent="-342900">
              <a:spcBef>
                <a:spcPct val="30000"/>
              </a:spcBef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	Настольная книга учителя русского языка. 5 – 11 классы. – М., 2007.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зад 8">
            <a:hlinkClick r:id="" action="ppaction://hlinkshowjump?jump=firs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Управляющая кнопка: назад 8">
            <a:hlinkClick r:id="" action="ppaction://hlinkshowjump?jump=firs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28801" y="1219200"/>
            <a:ext cx="61722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 и успехов в работе!</a:t>
            </a:r>
            <a:endParaRPr lang="ru-RU" sz="7200" b="1" i="1" dirty="0">
              <a:solidFill>
                <a:schemeClr val="tx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xxx\Рабочий стол\4935137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04800"/>
            <a:ext cx="16256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52800" y="838200"/>
            <a:ext cx="2683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Эпиграф</a:t>
            </a:r>
            <a:endParaRPr lang="ru-RU" sz="4000" b="1" u="sng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905000"/>
            <a:ext cx="7543800" cy="44135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6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Читается </a:t>
            </a:r>
            <a:r>
              <a:rPr lang="ru-RU" sz="36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трояким образом: </a:t>
            </a:r>
          </a:p>
          <a:p>
            <a:pPr marL="342900" indent="-342900">
              <a:spcBef>
                <a:spcPct val="20000"/>
              </a:spcBef>
            </a:pPr>
            <a:r>
              <a:rPr lang="ru-RU" sz="36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первое - читать и не понимать; </a:t>
            </a:r>
          </a:p>
          <a:p>
            <a:pPr marL="342900" indent="-342900">
              <a:spcBef>
                <a:spcPct val="20000"/>
              </a:spcBef>
            </a:pPr>
            <a:r>
              <a:rPr lang="ru-RU" sz="36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второе - читать и понимать; </a:t>
            </a:r>
          </a:p>
          <a:p>
            <a:pPr marL="342900" indent="-342900">
              <a:spcBef>
                <a:spcPct val="20000"/>
              </a:spcBef>
            </a:pPr>
            <a:r>
              <a:rPr lang="ru-RU" sz="36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третье - читать и понимать даже то, что не </a:t>
            </a:r>
            <a:r>
              <a:rPr lang="ru-RU" sz="36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написано.</a:t>
            </a:r>
            <a:endParaRPr lang="ru-RU" sz="3600" b="1" i="1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ru-RU" sz="36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Я.Княжнин</a:t>
            </a:r>
            <a:endParaRPr lang="ru-RU" sz="36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09800" y="685800"/>
            <a:ext cx="5823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опыта</a:t>
            </a:r>
            <a:endParaRPr lang="ru-RU" sz="40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295400"/>
          <a:ext cx="5257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876800" y="1295400"/>
          <a:ext cx="4267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 bwMode="ltGray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95600" y="1066800"/>
            <a:ext cx="405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Ведущая идея опыта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981200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Учить учащихся свободно, правильно и выразительно говорить и писать на родном языке, пользоваться им в жизни как основным средством общения.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Рисунок1.png"/>
          <p:cNvPicPr>
            <a:picLocks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 bwMode="ltGray">
          <a:xfrm>
            <a:off x="-50799" y="0"/>
            <a:ext cx="9194799" cy="689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-609600" y="0"/>
          <a:ext cx="10363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Управляющая кнопка: назад 9">
            <a:hlinkClick r:id="rId11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1524000" y="533400"/>
          <a:ext cx="6096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 rot="17902225">
            <a:off x="-165469" y="2280452"/>
            <a:ext cx="6368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Ведущая идея опыта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2032" y="3352799"/>
            <a:ext cx="4059936" cy="2590801"/>
          </a:xfrm>
        </p:spPr>
      </p:pic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1981200" y="2286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Диапазон опыта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ройная стрелка влево/вправо/вверх 5"/>
          <p:cNvSpPr/>
          <p:nvPr/>
        </p:nvSpPr>
        <p:spPr>
          <a:xfrm flipV="1">
            <a:off x="3352800" y="1143000"/>
            <a:ext cx="3273552" cy="1219200"/>
          </a:xfrm>
          <a:prstGeom prst="leftRightUpArrow">
            <a:avLst/>
          </a:prstGeom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вырезанными соседними углами 6"/>
          <p:cNvSpPr/>
          <p:nvPr/>
        </p:nvSpPr>
        <p:spPr>
          <a:xfrm>
            <a:off x="3200400" y="2514600"/>
            <a:ext cx="3581400" cy="2209800"/>
          </a:xfrm>
          <a:prstGeom prst="snip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одним вырезанным скругленным углом 7"/>
          <p:cNvSpPr/>
          <p:nvPr/>
        </p:nvSpPr>
        <p:spPr>
          <a:xfrm>
            <a:off x="1143000" y="762000"/>
            <a:ext cx="2133600" cy="2590800"/>
          </a:xfrm>
          <a:prstGeom prst="snip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одним вырезанным скругленным углом 8"/>
          <p:cNvSpPr/>
          <p:nvPr/>
        </p:nvSpPr>
        <p:spPr>
          <a:xfrm flipH="1">
            <a:off x="6629400" y="762000"/>
            <a:ext cx="2209800" cy="2362200"/>
          </a:xfrm>
          <a:prstGeom prst="snip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219200" y="762000"/>
            <a:ext cx="1905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применим как на отдельно взятом уроке или его части, так и в системе уроков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934200" y="990600"/>
            <a:ext cx="1676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 на уроках в среднем и старшем звене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276600" y="2667000"/>
            <a:ext cx="335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 использоваться во внеклассных мероприятиях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4" name="Рисунок 1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18076">
            <a:off x="740683" y="2952583"/>
            <a:ext cx="2058402" cy="1986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Рисунок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6100">
            <a:off x="1275018" y="4477816"/>
            <a:ext cx="1981956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Изображение 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75903">
            <a:off x="6693389" y="2510950"/>
            <a:ext cx="2216630" cy="2067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SDC105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28635">
            <a:off x="6402644" y="4109927"/>
            <a:ext cx="2303488" cy="2240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S63000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3810000"/>
            <a:ext cx="2514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Управляющая кнопка: назад 18">
            <a:hlinkClick r:id="rId8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24577" grpId="0"/>
      <p:bldP spid="24578" grpId="0"/>
      <p:bldP spid="245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90800" y="7620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Теоретическая база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990600" y="1752600"/>
            <a:ext cx="3124200" cy="4114800"/>
          </a:xfrm>
          <a:prstGeom prst="verticalScroll">
            <a:avLst/>
          </a:prstGeom>
          <a:ln>
            <a:solidFill>
              <a:srgbClr val="00206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 flipH="1">
            <a:off x="4495800" y="1676400"/>
            <a:ext cx="4495800" cy="4800600"/>
          </a:xfrm>
          <a:prstGeom prst="verticalScroll">
            <a:avLst/>
          </a:prstGeom>
          <a:ln>
            <a:solidFill>
              <a:srgbClr val="00206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371600" y="2286000"/>
            <a:ext cx="2819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тесной связи языка и жизни народа, его духовной культуры».</a:t>
            </a:r>
            <a:r>
              <a:rPr lang="ru-RU" sz="2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Ф.И. Буслаев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105400" y="2133600"/>
            <a:ext cx="3429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ель изучения родного языка -  овладение  им (языком) в должной мере для жизни внутренней и вместе с тем  внешней</a:t>
            </a:r>
            <a:r>
              <a:rPr lang="ru-RU" sz="2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И.И. Срезневский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23553" grpId="0"/>
      <p:bldP spid="235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нутый угол 6"/>
          <p:cNvSpPr/>
          <p:nvPr/>
        </p:nvSpPr>
        <p:spPr>
          <a:xfrm>
            <a:off x="762000" y="1371600"/>
            <a:ext cx="1981200" cy="3276600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3175">
            <a:solidFill>
              <a:srgbClr val="CCECFF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Психолингвистическая теории языкового сознания (И.А.Зимняя, В.П.Зинченко, А.Н.Леонтьев, А.А.Леонтьев)</a:t>
            </a:r>
            <a:endParaRPr lang="ru-RU" sz="2000" b="1" i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5029200" y="1447800"/>
            <a:ext cx="1905000" cy="3048000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3175">
            <a:solidFill>
              <a:srgbClr val="CCECFF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эффективных путей </a:t>
            </a:r>
            <a:r>
              <a:rPr lang="ru-RU" sz="20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совершенство-вания</a:t>
            </a:r>
            <a:r>
              <a:rPr lang="ru-RU" sz="20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работы по развитию речи (Н.С. </a:t>
            </a:r>
            <a:r>
              <a:rPr lang="ru-RU" sz="20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Рождествен-ский</a:t>
            </a:r>
            <a:r>
              <a:rPr lang="ru-R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Научные направления создания  современной методики  развития речи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7162800" y="1371600"/>
            <a:ext cx="1828800" cy="3810000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3175">
            <a:solidFill>
              <a:srgbClr val="CCECFF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Глубокое обоснование особой роли текста и речевой среды в развитии чувства языка у школьников (Т.М. </a:t>
            </a:r>
            <a:r>
              <a:rPr lang="ru-RU" sz="20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Пахнова</a:t>
            </a:r>
            <a:r>
              <a:rPr lang="ru-RU" sz="20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i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3048000" y="1600200"/>
            <a:ext cx="1752600" cy="2590800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3175">
            <a:solidFill>
              <a:srgbClr val="CCECFF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Педагогичес-кая</a:t>
            </a:r>
            <a:r>
              <a:rPr lang="ru-RU" sz="20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риторика (</a:t>
            </a:r>
            <a:r>
              <a:rPr lang="ru-RU" sz="20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Т.А.Лады-женская</a:t>
            </a:r>
            <a:r>
              <a:rPr lang="ru-RU" sz="20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М.Р.Львов, </a:t>
            </a:r>
          </a:p>
          <a:p>
            <a:pPr algn="ctr"/>
            <a:r>
              <a:rPr lang="ru-RU" sz="20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Н.А.Ипполи-това</a:t>
            </a:r>
            <a:r>
              <a:rPr lang="ru-RU" sz="20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i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3733800" y="4724400"/>
            <a:ext cx="3124200" cy="1905000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3175">
            <a:solidFill>
              <a:srgbClr val="CCECFF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Лингвистическая теория языковой личности (Ю.Н.Караулов, </a:t>
            </a:r>
          </a:p>
          <a:p>
            <a:pPr algn="ctr"/>
            <a:r>
              <a:rPr lang="ru-RU" sz="20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А.М.Шахнарович</a:t>
            </a:r>
            <a:r>
              <a:rPr lang="ru-RU" sz="20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i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381000" y="4876800"/>
            <a:ext cx="3200400" cy="1676400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3175">
            <a:solidFill>
              <a:srgbClr val="CCECFF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Курс русской словесности (</a:t>
            </a:r>
            <a:r>
              <a:rPr lang="ru-RU" sz="20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Р.И.Альбеткова</a:t>
            </a:r>
            <a:r>
              <a:rPr lang="ru-RU" sz="20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А.И.Власенков,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А.И.Горшков</a:t>
            </a:r>
            <a:r>
              <a:rPr lang="ru-R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8" grpId="0" animBg="1"/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</TotalTime>
  <Words>1030</Words>
  <PresentationFormat>Экран (4:3)</PresentationFormat>
  <Paragraphs>187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Многоаспектный анализ текста – условие успешного формирования коммуникативной компетенции.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Система диагностики</vt:lpstr>
      <vt:lpstr>Слайд 20</vt:lpstr>
      <vt:lpstr>Что ты умеешь?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Многоаспектный анализ текста – условие успешного формирования коммуникативной компетенции.</dc:title>
  <cp:lastModifiedBy>Пользователь</cp:lastModifiedBy>
  <cp:revision>66</cp:revision>
  <dcterms:modified xsi:type="dcterms:W3CDTF">2010-12-09T12:47:16Z</dcterms:modified>
</cp:coreProperties>
</file>