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B523738-AFE7-4B71-BFD3-38BCD9EAD3DF}" type="datetimeFigureOut">
              <a:rPr lang="ru-RU" smtClean="0"/>
              <a:pPr/>
              <a:t>23.03.2012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D641DB2-BF53-4631-BCF9-92A9111D11B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569036"/>
          </a:xfrm>
        </p:spPr>
        <p:txBody>
          <a:bodyPr/>
          <a:lstStyle/>
          <a:p>
            <a:r>
              <a:rPr lang="ru-RU" dirty="0"/>
              <a:t>Правописание частицы </a:t>
            </a:r>
            <a:r>
              <a:rPr lang="ru-RU" b="1" dirty="0"/>
              <a:t>не</a:t>
            </a:r>
            <a:r>
              <a:rPr lang="ru-RU" dirty="0"/>
              <a:t> с глаголами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6400800" cy="120966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Учитель: Алексеева С.Г.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857232"/>
            <a:ext cx="7498080" cy="1428760"/>
          </a:xfrm>
        </p:spPr>
        <p:txBody>
          <a:bodyPr>
            <a:normAutofit/>
          </a:bodyPr>
          <a:lstStyle/>
          <a:p>
            <a:r>
              <a:rPr lang="ru-RU" dirty="0" smtClean="0"/>
              <a:t>. Объясните правописание и значение глаголов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500306"/>
            <a:ext cx="7498080" cy="3748094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                                     хочу</a:t>
            </a:r>
            <a:endParaRPr lang="ru-RU" sz="4000" dirty="0" smtClean="0"/>
          </a:p>
          <a:p>
            <a:r>
              <a:rPr lang="ru-RU" sz="4000" b="1" dirty="0" smtClean="0"/>
              <a:t>                       не        могу</a:t>
            </a:r>
            <a:endParaRPr lang="ru-RU" sz="4000" dirty="0" smtClean="0"/>
          </a:p>
          <a:p>
            <a:r>
              <a:rPr lang="ru-RU" sz="4000" b="1" dirty="0" smtClean="0"/>
              <a:t>                                    буду</a:t>
            </a:r>
            <a:endParaRPr lang="ru-RU" sz="4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Прочитать пословицы. </a:t>
            </a:r>
            <a:br>
              <a:rPr lang="ru-RU" b="1" dirty="0" smtClean="0"/>
            </a:br>
            <a:r>
              <a:rPr lang="ru-RU" b="1" dirty="0" smtClean="0"/>
              <a:t>Где нужно, вставьте частицу не.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Богатому спится: богатый вора боится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Суши сено, пока солнышко светит.</a:t>
            </a:r>
          </a:p>
          <a:p>
            <a:r>
              <a:rPr lang="ru-RU" dirty="0" smtClean="0"/>
              <a:t>С ложью правда дружит.</a:t>
            </a:r>
          </a:p>
          <a:p>
            <a:r>
              <a:rPr lang="ru-RU" dirty="0" smtClean="0"/>
              <a:t>Кто в море бывал, тот лужи боится.</a:t>
            </a:r>
          </a:p>
          <a:p>
            <a:r>
              <a:rPr lang="ru-RU" dirty="0" smtClean="0"/>
              <a:t>Дружбу за деньги покупают.</a:t>
            </a:r>
          </a:p>
          <a:p>
            <a:r>
              <a:rPr lang="ru-RU" dirty="0" smtClean="0"/>
              <a:t>Когда играют, тогда и пляши.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 smtClean="0"/>
              <a:t> Проверка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Богатому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спится: богатый вора боится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Суши сено, пока солнышко светит.</a:t>
            </a:r>
          </a:p>
          <a:p>
            <a:r>
              <a:rPr lang="ru-RU" dirty="0" smtClean="0"/>
              <a:t>С ложью правда</a:t>
            </a:r>
            <a:r>
              <a:rPr lang="ru-RU" dirty="0" smtClean="0">
                <a:solidFill>
                  <a:srgbClr val="FF0000"/>
                </a:solidFill>
              </a:rPr>
              <a:t> не </a:t>
            </a:r>
            <a:r>
              <a:rPr lang="ru-RU" dirty="0" smtClean="0"/>
              <a:t>дружит.</a:t>
            </a:r>
          </a:p>
          <a:p>
            <a:r>
              <a:rPr lang="ru-RU" dirty="0" smtClean="0"/>
              <a:t>Кто в море бывал, тот лужи </a:t>
            </a: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 smtClean="0"/>
              <a:t>боится.</a:t>
            </a:r>
          </a:p>
          <a:p>
            <a:r>
              <a:rPr lang="ru-RU" dirty="0" smtClean="0"/>
              <a:t>Дружбу за деньги </a:t>
            </a:r>
            <a:r>
              <a:rPr lang="ru-RU" dirty="0" smtClean="0">
                <a:solidFill>
                  <a:srgbClr val="FF0000"/>
                </a:solidFill>
              </a:rPr>
              <a:t>не</a:t>
            </a:r>
            <a:r>
              <a:rPr lang="ru-RU" dirty="0" smtClean="0"/>
              <a:t> покупают.</a:t>
            </a:r>
          </a:p>
          <a:p>
            <a:r>
              <a:rPr lang="ru-RU" dirty="0" smtClean="0"/>
              <a:t>Когда  играют, тогда и пляши.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Списать правильно пословицы и поговорки о дружбе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ru-RU" dirty="0" smtClean="0"/>
              <a:t> Добрая шутка дружбы (не) рушит.</a:t>
            </a:r>
          </a:p>
          <a:p>
            <a:pPr lvl="0"/>
            <a:r>
              <a:rPr lang="ru-RU" dirty="0" smtClean="0"/>
              <a:t>Крепкую дружбу и топором ( не) разрубишь</a:t>
            </a:r>
          </a:p>
          <a:p>
            <a:pPr lvl="0"/>
            <a:r>
              <a:rPr lang="ru-RU" dirty="0" smtClean="0"/>
              <a:t>Любят того, кто (не) обидит никого.</a:t>
            </a:r>
          </a:p>
          <a:p>
            <a:pPr lvl="0"/>
            <a:r>
              <a:rPr lang="ru-RU" dirty="0" smtClean="0"/>
              <a:t>Одна пчела много мёду (не) принесёт.</a:t>
            </a:r>
          </a:p>
          <a:p>
            <a:pPr lvl="0"/>
            <a:r>
              <a:rPr lang="ru-RU" dirty="0" smtClean="0"/>
              <a:t>Улыбке недруга (не) доверяй, злобы в друге ( не) подозревай.</a:t>
            </a:r>
          </a:p>
          <a:p>
            <a:pPr lvl="0"/>
            <a:r>
              <a:rPr lang="ru-RU" dirty="0" smtClean="0"/>
              <a:t>Чего себе ( не) хочешь, того и другому (не) делай.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7461273" cy="1871662"/>
          </a:xfrm>
          <a:solidFill>
            <a:schemeClr val="bg1"/>
          </a:solidFill>
        </p:spPr>
        <p:txBody>
          <a:bodyPr/>
          <a:lstStyle/>
          <a:p>
            <a:pPr algn="ctr">
              <a:defRPr/>
            </a:pPr>
            <a:r>
              <a:rPr lang="ru-RU" dirty="0" smtClean="0"/>
              <a:t>Не с глаголами пишутся</a:t>
            </a:r>
            <a:endParaRPr lang="ru-RU" dirty="0"/>
          </a:p>
        </p:txBody>
      </p:sp>
      <p:sp>
        <p:nvSpPr>
          <p:cNvPr id="19460" name="Line 4"/>
          <p:cNvSpPr>
            <a:spLocks noChangeShapeType="1"/>
          </p:cNvSpPr>
          <p:nvPr/>
        </p:nvSpPr>
        <p:spPr bwMode="auto">
          <a:xfrm flipH="1">
            <a:off x="2428860" y="2708275"/>
            <a:ext cx="1566878" cy="100647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3995738" y="2708275"/>
            <a:ext cx="1504956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2124075" y="4076700"/>
            <a:ext cx="12969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072066" y="4000504"/>
            <a:ext cx="12969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1285852" y="3929067"/>
            <a:ext cx="292895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dirty="0" smtClean="0">
                <a:solidFill>
                  <a:srgbClr val="FF0000"/>
                </a:solidFill>
              </a:rPr>
              <a:t>        </a:t>
            </a:r>
            <a:r>
              <a:rPr lang="ru-RU" sz="4000" b="1" dirty="0" smtClean="0">
                <a:solidFill>
                  <a:srgbClr val="FF0000"/>
                </a:solidFill>
              </a:rPr>
              <a:t>раздельно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 flipH="1">
            <a:off x="5429256" y="4000504"/>
            <a:ext cx="2354281" cy="1304918"/>
          </a:xfrm>
          <a:prstGeom prst="line">
            <a:avLst/>
          </a:prstGeom>
          <a:noFill/>
          <a:ln w="5715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124601" y="3244334"/>
            <a:ext cx="2327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774576" y="4387920"/>
            <a:ext cx="176362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F0000"/>
                </a:solidFill>
              </a:rPr>
              <a:t>слитно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/>
      <p:bldP spid="19463" grpId="0"/>
      <p:bldP spid="194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65400"/>
            <a:ext cx="8229600" cy="3560763"/>
          </a:xfrm>
          <a:ln>
            <a:solidFill>
              <a:schemeClr val="accent1"/>
            </a:solidFill>
          </a:ln>
        </p:spPr>
        <p:txBody>
          <a:bodyPr/>
          <a:lstStyle/>
          <a:p>
            <a:pPr eaLnBrk="1" hangingPunct="1"/>
            <a:endParaRPr lang="ru-RU" dirty="0" smtClean="0"/>
          </a:p>
          <a:p>
            <a:pPr eaLnBrk="1" hangingPunct="1"/>
            <a:r>
              <a:rPr lang="ru-RU" sz="4000" b="1" dirty="0" smtClean="0">
                <a:solidFill>
                  <a:srgbClr val="7030A0"/>
                </a:solidFill>
                <a:latin typeface="Book Antiqua" pitchFamily="18" charset="0"/>
              </a:rPr>
              <a:t> </a:t>
            </a:r>
            <a:r>
              <a:rPr lang="ru-RU" sz="4000" b="1" dirty="0" smtClean="0">
                <a:solidFill>
                  <a:schemeClr val="accent1"/>
                </a:solidFill>
                <a:latin typeface="Book Antiqua" pitchFamily="18" charset="0"/>
              </a:rPr>
              <a:t>Я ставлю оценку…</a:t>
            </a:r>
          </a:p>
          <a:p>
            <a:pPr eaLnBrk="1" hangingPunct="1">
              <a:buFontTx/>
              <a:buNone/>
            </a:pPr>
            <a:endParaRPr lang="ru-RU" sz="4000" dirty="0" smtClean="0">
              <a:solidFill>
                <a:schemeClr val="accent1"/>
              </a:solidFill>
            </a:endParaRPr>
          </a:p>
          <a:p>
            <a:pPr eaLnBrk="1" hangingPunct="1"/>
            <a:r>
              <a:rPr lang="ru-RU" sz="4000" b="1" dirty="0" smtClean="0">
                <a:solidFill>
                  <a:schemeClr val="accent1"/>
                </a:solidFill>
                <a:latin typeface="Book Antiqua" pitchFamily="18" charset="0"/>
              </a:rPr>
              <a:t>Мне  понравилось на уроке…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143108" y="642918"/>
            <a:ext cx="521497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spc="50" dirty="0">
                <a:ln w="11430"/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Рефлексия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</TotalTime>
  <Words>209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Правописание частицы не с глаголами</vt:lpstr>
      <vt:lpstr>. Объясните правописание и значение глаголов</vt:lpstr>
      <vt:lpstr>Прочитать пословицы.  Где нужно, вставьте частицу не.</vt:lpstr>
      <vt:lpstr> Проверка</vt:lpstr>
      <vt:lpstr>Списать правильно пословицы и поговорки о дружбе</vt:lpstr>
      <vt:lpstr>Не с глаголами пишутся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частицы не с глаголами</dc:title>
  <dc:creator>семья</dc:creator>
  <cp:lastModifiedBy>семья</cp:lastModifiedBy>
  <cp:revision>7</cp:revision>
  <dcterms:created xsi:type="dcterms:W3CDTF">2012-02-25T08:24:19Z</dcterms:created>
  <dcterms:modified xsi:type="dcterms:W3CDTF">2012-03-23T12:07:04Z</dcterms:modified>
</cp:coreProperties>
</file>