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5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E25D55-B5C7-467A-B246-138CEFAAB9BF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1F4DCF-1422-407A-BB93-EA5A379CD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976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92" y="-42874"/>
            <a:ext cx="8548702" cy="1828800"/>
          </a:xfrm>
        </p:spPr>
        <p:txBody>
          <a:bodyPr>
            <a:noAutofit/>
          </a:bodyPr>
          <a:lstStyle/>
          <a:p>
            <a:pPr algn="r"/>
            <a:r>
              <a:rPr lang="ru-RU" sz="5000" b="1" dirty="0" smtClean="0"/>
              <a:t>Проект «</a:t>
            </a:r>
            <a:r>
              <a:rPr lang="ru-RU" sz="6000" b="1" dirty="0" smtClean="0"/>
              <a:t>Почта</a:t>
            </a:r>
            <a:r>
              <a:rPr lang="ru-RU" sz="5000" b="1" dirty="0" smtClean="0"/>
              <a:t>»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943600"/>
            <a:ext cx="6786578" cy="914400"/>
          </a:xfrm>
        </p:spPr>
        <p:txBody>
          <a:bodyPr/>
          <a:lstStyle/>
          <a:p>
            <a:pPr algn="r"/>
            <a:r>
              <a:rPr lang="ru-RU" dirty="0" smtClean="0"/>
              <a:t>Проблемы, похожие на олимпийские кольца</a:t>
            </a:r>
            <a:endParaRPr lang="ru-RU" dirty="0"/>
          </a:p>
        </p:txBody>
      </p:sp>
      <p:pic>
        <p:nvPicPr>
          <p:cNvPr id="4" name="Рисунок 3" descr="2tTwOVBtq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60014"/>
            <a:ext cx="2285984" cy="714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Государственное бюджетное образовательное учреждение лицей № 378 Кировского района Санкт-Петербурга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215042" y="4929198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учитель информатики лицея № 378 </a:t>
            </a:r>
          </a:p>
          <a:p>
            <a:r>
              <a:rPr lang="ru-RU" dirty="0" smtClean="0"/>
              <a:t>Рубекина Ю.А.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1424"/>
            <a:ext cx="8183880" cy="1051560"/>
          </a:xfrm>
        </p:spPr>
        <p:txBody>
          <a:bodyPr/>
          <a:lstStyle/>
          <a:p>
            <a:r>
              <a:rPr lang="ru-RU" dirty="0" smtClean="0"/>
              <a:t>Определение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183880" cy="1500198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Такие проблемы возникают из-за того, что люди не помогают друг другу, работают только на свой результат. </a:t>
            </a:r>
            <a:endParaRPr lang="ru-RU" dirty="0"/>
          </a:p>
        </p:txBody>
      </p:sp>
      <p:pic>
        <p:nvPicPr>
          <p:cNvPr id="4" name="Рисунок 3" descr="work-stressed_053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3571876"/>
            <a:ext cx="4084573" cy="2645247"/>
          </a:xfrm>
          <a:prstGeom prst="rect">
            <a:avLst/>
          </a:prstGeom>
        </p:spPr>
      </p:pic>
      <p:pic>
        <p:nvPicPr>
          <p:cNvPr id="5" name="Рисунок 4" descr="офис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836" y="3571876"/>
            <a:ext cx="3854568" cy="2643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610005"/>
          </a:xfrm>
        </p:spPr>
        <p:txBody>
          <a:bodyPr>
            <a:noAutofit/>
          </a:bodyPr>
          <a:lstStyle/>
          <a:p>
            <a:r>
              <a:rPr lang="ru-RU" dirty="0" smtClean="0"/>
              <a:t>Определение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7161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Каждый должен сам добиться успеха в своем деле и помочь это сделать всем остальным участникам.</a:t>
            </a:r>
            <a:endParaRPr lang="ru-RU" dirty="0"/>
          </a:p>
        </p:txBody>
      </p:sp>
      <p:pic>
        <p:nvPicPr>
          <p:cNvPr id="4" name="Рисунок 3" descr="professor virtu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071810"/>
            <a:ext cx="3738570" cy="3292686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143248"/>
            <a:ext cx="37504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За каждой группой закрепляется номер</a:t>
            </a:r>
            <a:r>
              <a:rPr lang="ru-RU" dirty="0" smtClean="0"/>
              <a:t>: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5000" dirty="0" smtClean="0"/>
              <a:t>У1, У2, У3, У4, У5, У6 </a:t>
            </a:r>
            <a:endParaRPr lang="en-US" sz="5000" dirty="0" smtClean="0"/>
          </a:p>
          <a:p>
            <a:pPr algn="ctr">
              <a:buNone/>
            </a:pPr>
            <a:r>
              <a:rPr lang="ru-RU" i="1" dirty="0" smtClean="0"/>
              <a:t>(«У» — означает «участник»). </a:t>
            </a:r>
            <a:endParaRPr lang="en-US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 smtClean="0"/>
              <a:t>Важный момент: если, к примеру, группа № 1 получила от группы № 3 информацию, которую она считает полезной еще для какой-либо группы, она не может просто переадресовать ей этот листочек. Она должна переписать информацию на свой бланк и отправить новому адресату.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98502"/>
            <a:ext cx="7786742" cy="1973374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Каждая группа получает некоторое досье, в котором содержится: информация для всех, приватная информация и бланк для итогового ответа. </a:t>
            </a:r>
            <a:endParaRPr lang="ru-RU" i="1" dirty="0"/>
          </a:p>
        </p:txBody>
      </p:sp>
      <p:pic>
        <p:nvPicPr>
          <p:cNvPr id="4" name="Рисунок 3" descr="письм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643319"/>
            <a:ext cx="4305323" cy="2857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i="1" dirty="0" smtClean="0"/>
              <a:t>Написать в верхней части каждого отправляемого листочка:</a:t>
            </a:r>
            <a:endParaRPr lang="ru-RU" sz="4000" i="1" dirty="0" smtClean="0"/>
          </a:p>
          <a:p>
            <a:pPr marL="0" indent="0" algn="ctr">
              <a:buNone/>
            </a:pPr>
            <a:r>
              <a:rPr lang="ru-RU" sz="4000" b="1" i="1" dirty="0" smtClean="0"/>
              <a:t> </a:t>
            </a:r>
            <a:r>
              <a:rPr lang="ru-RU" sz="3500" b="1" i="1" dirty="0" smtClean="0">
                <a:solidFill>
                  <a:srgbClr val="FF0000"/>
                </a:solidFill>
              </a:rPr>
              <a:t>От участника № __ к участнику №__</a:t>
            </a:r>
          </a:p>
          <a:p>
            <a:endParaRPr lang="ru-RU" dirty="0"/>
          </a:p>
        </p:txBody>
      </p:sp>
      <p:pic>
        <p:nvPicPr>
          <p:cNvPr id="4" name="Рисунок 3" descr="3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857628"/>
            <a:ext cx="5353067" cy="2690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53896"/>
            <a:ext cx="8572560" cy="44958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Участники проекта смогли правильно определить общую фигуру за короткий промежуток времени. Им помогло то, что каждый сам добился успеха и помог сделать это всем остальным участникам.</a:t>
            </a:r>
            <a:endParaRPr lang="ru-RU" i="1" dirty="0"/>
          </a:p>
        </p:txBody>
      </p:sp>
      <p:pic>
        <p:nvPicPr>
          <p:cNvPr id="4" name="Рисунок 3" descr="празд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15" y="3429000"/>
            <a:ext cx="511495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253</TotalTime>
  <Words>213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Проект «Почта»</vt:lpstr>
      <vt:lpstr>Определение проблемы</vt:lpstr>
      <vt:lpstr>Определение проблемы</vt:lpstr>
      <vt:lpstr>Слайд 4</vt:lpstr>
      <vt:lpstr>Слайд 5</vt:lpstr>
      <vt:lpstr>Слайд 6</vt:lpstr>
      <vt:lpstr>Вывод:</vt:lpstr>
    </vt:vector>
  </TitlesOfParts>
  <Company>школа 378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 «Почта»</dc:title>
  <dc:creator>User1</dc:creator>
  <cp:lastModifiedBy>User1</cp:lastModifiedBy>
  <cp:revision>15</cp:revision>
  <dcterms:created xsi:type="dcterms:W3CDTF">2013-02-19T10:54:46Z</dcterms:created>
  <dcterms:modified xsi:type="dcterms:W3CDTF">2013-03-10T02:40:46Z</dcterms:modified>
</cp:coreProperties>
</file>