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57" r:id="rId7"/>
    <p:sldId id="258" r:id="rId8"/>
    <p:sldId id="259" r:id="rId9"/>
    <p:sldId id="263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358F-41B1-42E2-AF2D-E906F896436B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4478-635E-4B15-9C82-491E532DF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358F-41B1-42E2-AF2D-E906F896436B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4478-635E-4B15-9C82-491E532DF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358F-41B1-42E2-AF2D-E906F896436B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4478-635E-4B15-9C82-491E532DF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358F-41B1-42E2-AF2D-E906F896436B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4478-635E-4B15-9C82-491E532DF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358F-41B1-42E2-AF2D-E906F896436B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4478-635E-4B15-9C82-491E532DF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358F-41B1-42E2-AF2D-E906F896436B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4478-635E-4B15-9C82-491E532DF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358F-41B1-42E2-AF2D-E906F896436B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4478-635E-4B15-9C82-491E532DF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358F-41B1-42E2-AF2D-E906F896436B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4478-635E-4B15-9C82-491E532DF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358F-41B1-42E2-AF2D-E906F896436B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4478-635E-4B15-9C82-491E532DF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358F-41B1-42E2-AF2D-E906F896436B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4478-635E-4B15-9C82-491E532DF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358F-41B1-42E2-AF2D-E906F896436B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4478-635E-4B15-9C82-491E532DF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358F-41B1-42E2-AF2D-E906F896436B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F4478-635E-4B15-9C82-491E532DFA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3714752"/>
            <a:ext cx="1143008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0100" y="3286124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Propisi" pitchFamily="2" charset="0"/>
                <a:cs typeface="Times New Roman" pitchFamily="18" charset="0"/>
              </a:rPr>
              <a:t>за</a:t>
            </a:r>
            <a:endParaRPr lang="ru-RU" sz="8800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86644" y="3786190"/>
            <a:ext cx="1143008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29520" y="3500438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>
                <a:latin typeface="Propisi" pitchFamily="2" charset="0"/>
                <a:cs typeface="Times New Roman" pitchFamily="18" charset="0"/>
              </a:rPr>
              <a:t>с</a:t>
            </a:r>
            <a:r>
              <a:rPr lang="ru-RU" sz="8800" dirty="0" err="1" smtClean="0">
                <a:latin typeface="Propisi" pitchFamily="2" charset="0"/>
                <a:cs typeface="Times New Roman" pitchFamily="18" charset="0"/>
              </a:rPr>
              <a:t>а</a:t>
            </a:r>
            <a:endParaRPr lang="ru-RU" sz="8800" dirty="0">
              <a:latin typeface="Propisi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Азбука,  зима,  звонок,  морозы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680629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428736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Азбука, морозы.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2037819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2395009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2752199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3037951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3395141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3752331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7158" y="2428868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Зима, звонок.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4038083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4357694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4714884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0" y="207170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0" y="2428868"/>
            <a:ext cx="7000892" cy="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0" y="2786058"/>
            <a:ext cx="7000892" cy="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0" y="3071810"/>
            <a:ext cx="7000892" cy="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3429000"/>
            <a:ext cx="7000892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3786190"/>
            <a:ext cx="707233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4143380"/>
            <a:ext cx="707233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1785926"/>
            <a:ext cx="6858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r>
              <a:rPr lang="ru-RU" sz="8000" dirty="0" smtClean="0">
                <a:solidFill>
                  <a:srgbClr val="3737F3"/>
                </a:solidFill>
                <a:latin typeface="Propisi" pitchFamily="2" charset="0"/>
              </a:rPr>
              <a:t>У  Зины  и  Пети</a:t>
            </a:r>
            <a:r>
              <a:rPr lang="ru-RU" sz="54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450057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485776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521495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72330" y="2214554"/>
            <a:ext cx="2071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красные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иние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зелёные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786058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3737F3"/>
                </a:solidFill>
                <a:latin typeface="Propisi" pitchFamily="2" charset="0"/>
              </a:rPr>
              <a:t>к</a:t>
            </a:r>
            <a:r>
              <a:rPr lang="ru-RU" sz="8000" dirty="0" smtClean="0">
                <a:solidFill>
                  <a:srgbClr val="3737F3"/>
                </a:solidFill>
                <a:latin typeface="Propisi" pitchFamily="2" charset="0"/>
              </a:rPr>
              <a:t>расные, синие,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71435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 Зины  и Пети  …  пузыри.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857628"/>
            <a:ext cx="835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3737F3"/>
                </a:solidFill>
                <a:latin typeface="Propisi" pitchFamily="2" charset="0"/>
              </a:rPr>
              <a:t>з</a:t>
            </a:r>
            <a:r>
              <a:rPr lang="ru-RU" sz="8000" dirty="0" smtClean="0">
                <a:solidFill>
                  <a:srgbClr val="3737F3"/>
                </a:solidFill>
                <a:latin typeface="Propisi" pitchFamily="2" charset="0"/>
              </a:rPr>
              <a:t>елёные,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пузыри.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0" y="0"/>
            <a:ext cx="2314580" cy="231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0" y="135732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0" y="1714488"/>
            <a:ext cx="7000892" cy="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0" y="2071678"/>
            <a:ext cx="7000892" cy="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0" y="2357430"/>
            <a:ext cx="7000892" cy="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2714620"/>
            <a:ext cx="7000892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3071810"/>
            <a:ext cx="707233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3429000"/>
            <a:ext cx="707233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378619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414338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450057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72330" y="1500174"/>
            <a:ext cx="2071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ысоко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темно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1000108"/>
            <a:ext cx="6572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грустно-весело 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000240"/>
            <a:ext cx="3357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с</a:t>
            </a:r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ветло- 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0" y="2071678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темно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3071810"/>
            <a:ext cx="3357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низко- 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3143248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высоко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3714752"/>
            <a:ext cx="1143008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86644" y="3786190"/>
            <a:ext cx="1143008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3357562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latin typeface="Propisi" pitchFamily="2" charset="0"/>
                <a:cs typeface="Times New Roman" pitchFamily="18" charset="0"/>
              </a:rPr>
              <a:t>зы</a:t>
            </a:r>
            <a:endParaRPr lang="ru-RU" sz="8800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082" y="3571876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latin typeface="Propisi" pitchFamily="2" charset="0"/>
                <a:cs typeface="Times New Roman" pitchFamily="18" charset="0"/>
              </a:rPr>
              <a:t>с</a:t>
            </a:r>
            <a:r>
              <a:rPr lang="ru-RU" sz="8800" dirty="0" err="1">
                <a:latin typeface="Propisi" pitchFamily="2" charset="0"/>
                <a:cs typeface="Times New Roman" pitchFamily="18" charset="0"/>
              </a:rPr>
              <a:t>ы</a:t>
            </a:r>
            <a:endParaRPr lang="ru-RU" sz="8800" dirty="0">
              <a:latin typeface="Propisi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3714752"/>
            <a:ext cx="1143008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86644" y="3786190"/>
            <a:ext cx="1143008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00100" y="3286124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latin typeface="Propisi" pitchFamily="2" charset="0"/>
                <a:cs typeface="Times New Roman" pitchFamily="18" charset="0"/>
              </a:rPr>
              <a:t>зу</a:t>
            </a:r>
            <a:endParaRPr lang="ru-RU" sz="8800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8082" y="3429000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Propisi" pitchFamily="2" charset="0"/>
                <a:cs typeface="Times New Roman" pitchFamily="18" charset="0"/>
              </a:rPr>
              <a:t>с</a:t>
            </a:r>
            <a:r>
              <a:rPr lang="ru-RU" sz="8800" dirty="0">
                <a:latin typeface="Propisi" pitchFamily="2" charset="0"/>
                <a:cs typeface="Times New Roman" pitchFamily="18" charset="0"/>
              </a:rPr>
              <a:t>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286644" y="3786190"/>
            <a:ext cx="1143008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57224" y="3714752"/>
            <a:ext cx="1143008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00100" y="3357562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latin typeface="Propisi" pitchFamily="2" charset="0"/>
                <a:cs typeface="Times New Roman" pitchFamily="18" charset="0"/>
              </a:rPr>
              <a:t>зе</a:t>
            </a:r>
            <a:endParaRPr lang="ru-RU" sz="8800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9520" y="3571876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Propisi" pitchFamily="2" charset="0"/>
                <a:cs typeface="Times New Roman" pitchFamily="18" charset="0"/>
              </a:rPr>
              <a:t>с</a:t>
            </a:r>
            <a:r>
              <a:rPr lang="ru-RU" sz="8800" dirty="0">
                <a:latin typeface="Propisi" pitchFamily="2" charset="0"/>
                <a:cs typeface="Times New Roman" pitchFamily="18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928662" y="3714752"/>
            <a:ext cx="1143008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071538" y="3357562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latin typeface="Propisi" pitchFamily="2" charset="0"/>
                <a:cs typeface="Times New Roman" pitchFamily="18" charset="0"/>
              </a:rPr>
              <a:t>зи</a:t>
            </a:r>
            <a:endParaRPr lang="ru-RU" sz="8800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143768" y="3857628"/>
            <a:ext cx="1143008" cy="1143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286644" y="3571876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Propisi" pitchFamily="2" charset="0"/>
                <a:cs typeface="Times New Roman" pitchFamily="18" charset="0"/>
              </a:rPr>
              <a:t>с</a:t>
            </a:r>
            <a:r>
              <a:rPr lang="ru-RU" sz="8800" dirty="0">
                <a:latin typeface="Propisi" pitchFamily="2" charset="0"/>
                <a:cs typeface="Times New Roman" pitchFamily="18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Розы, заноза, слёзы. Козы, мимозы, капризы, ваза.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000372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357562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378619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43174" y="1643050"/>
            <a:ext cx="650082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71736" y="1928802"/>
            <a:ext cx="6572264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71736" y="2285992"/>
            <a:ext cx="6572264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71736" y="2571744"/>
            <a:ext cx="6572264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57200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Роза поставила мимозу.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414338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450057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485776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5500702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1736" y="2357430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Козы, мимозы, 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500438"/>
            <a:ext cx="5500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капризы, ваза.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36" y="1285860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Розы, заноза, слёзы.  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595559" cy="180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0" y="5534561"/>
            <a:ext cx="5643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В вазе мимоза.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6143644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646325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6820445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0" y="357166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14282" y="0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звон-трезвон-звонит</a:t>
            </a:r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 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0" y="3000372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0" y="3357562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0" y="371475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14282" y="2285992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Сима трезвонит.</a:t>
            </a:r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78592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0" y="214311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0" y="2571744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42844" y="1071546"/>
            <a:ext cx="8786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Зина звонит. </a:t>
            </a:r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         </a:t>
            </a:r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.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4214818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0" y="464344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42908" y="3571876"/>
            <a:ext cx="9644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Берёза звенит на морозе.</a:t>
            </a:r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0" y="357166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14282" y="0"/>
            <a:ext cx="2143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моро</a:t>
            </a:r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 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0" y="2928934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0" y="3357562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0" y="378619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14282" y="1071546"/>
            <a:ext cx="2928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гла</a:t>
            </a:r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78592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0" y="214311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0" y="2500306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786050" y="0"/>
            <a:ext cx="8786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- морозы </a:t>
            </a:r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         </a:t>
            </a:r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.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4214818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0" y="464344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00298" y="1071546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- глаза</a:t>
            </a:r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1670" y="0"/>
            <a:ext cx="500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rgbClr val="1003BD"/>
                </a:solidFill>
                <a:latin typeface="Propisi" pitchFamily="2" charset="0"/>
              </a:rPr>
              <a:t>з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728" y="1071546"/>
            <a:ext cx="500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rgbClr val="1003BD"/>
                </a:solidFill>
                <a:latin typeface="Propisi" pitchFamily="2" charset="0"/>
              </a:rPr>
              <a:t>з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2285992"/>
            <a:ext cx="2928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но</a:t>
            </a:r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5984" y="2285992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- носы</a:t>
            </a:r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4414" y="2285992"/>
            <a:ext cx="500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с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85794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90"/>
          <a:stretch>
            <a:fillRect/>
          </a:stretch>
        </p:blipFill>
        <p:spPr bwMode="auto">
          <a:xfrm>
            <a:off x="0" y="0"/>
            <a:ext cx="3475815" cy="43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57620" y="1571612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евала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зевака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4572008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Сима                Зина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68" y="5643578"/>
            <a:ext cx="3143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125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2011-12-26T18:22:54Z</dcterms:created>
  <dcterms:modified xsi:type="dcterms:W3CDTF">2012-03-14T10:49:29Z</dcterms:modified>
</cp:coreProperties>
</file>