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F3"/>
    <a:srgbClr val="765B97"/>
    <a:srgbClr val="11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огодние шары\0_6cdc0_75acc462_M.jp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1047744" cy="104774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огодние шары\0_6ce3d_3226d59a_M.jp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214290"/>
            <a:ext cx="823434" cy="100012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новогодние шары\0_6ce3f_13788a0b_M.jp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14290"/>
            <a:ext cx="882251" cy="107156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новогодние шары\0_6ce27_a37f7360_M.jp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979645" cy="1214436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новогодние шары\0_6ce37_246f9b5_M.jp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14553"/>
            <a:ext cx="1071570" cy="1312127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новогодние шары\0_6ce62_a54d36b2_L.jp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2928934"/>
            <a:ext cx="1257297" cy="1479828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новогодние шары\0_53fe0_cbaea5cd_M.jpg.gif"/>
          <p:cNvPicPr>
            <a:picLocks noChangeAspect="1" noChangeArrowheads="1" noCrop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945974" cy="1104898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новогодние шары\0_67334_94b896a6_M.jpg.gif"/>
          <p:cNvPicPr>
            <a:picLocks noChangeAspect="1" noChangeArrowheads="1" noCrop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1643050"/>
            <a:ext cx="1025366" cy="1411054"/>
          </a:xfrm>
          <a:prstGeom prst="rect">
            <a:avLst/>
          </a:prstGeom>
          <a:noFill/>
        </p:spPr>
      </p:pic>
      <p:pic>
        <p:nvPicPr>
          <p:cNvPr id="1034" name="Picture 10" descr="C:\Users\пользователь\Desktop\новогодние шары\0_67335_14237c53_M.jpg.gif"/>
          <p:cNvPicPr>
            <a:picLocks noChangeAspect="1" noChangeArrowheads="1" noCrop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214421"/>
            <a:ext cx="1000132" cy="137632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2910" y="571480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5272" y="571480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670" y="642918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2462" y="2357430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6644" y="1928802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ЗЁ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24" y="3714752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2857496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4214818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7290" y="2071678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72 0.04463 0.01962 0.0895 0.07396 0.1043 C 0.1283 0.1191 0.22726 0.1036 0.32622 0.08811 " pathEditMode="relative" ptsTypes="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72 0.04463 0.01962 0.0895 0.07396 0.1043 C 0.1283 0.1191 0.22726 0.1036 0.32622 0.08811 " pathEditMode="relative" ptsTypes="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15 0.01596 -0.02413 0.03215 -0.05382 0.0451 C -0.08351 0.05805 -0.14548 0.06707 -0.17847 0.07794 C -0.21146 0.08881 -0.23541 0.11148 -0.25226 0.11078 C -0.2691 0.11009 -0.27465 0.09182 -0.28003 0.07378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15 0.01596 -0.02413 0.03215 -0.05382 0.0451 C -0.08351 0.05805 -0.14548 0.06707 -0.17847 0.07794 C -0.21146 0.08881 -0.23541 0.11148 -0.25226 0.11078 C -0.2691 0.11009 -0.27465 0.09182 -0.28003 0.07378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4 -0.00648 0.02569 -0.01272 0.02621 0.0104 C 0.02673 0.03353 0.00816 0.10129 0.00312 0.13945 C -0.00191 0.17761 -0.0158 0.21554 -0.00452 0.23982 C 0.00677 0.2641 0.03871 0.27451 0.07083 0.28492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4 -0.00648 0.02569 -0.01272 0.02621 0.0104 C 0.02673 0.03353 0.00816 0.10129 0.00312 0.13945 C -0.00191 0.17761 -0.0158 0.21554 -0.00452 0.23982 C 0.00677 0.2641 0.03871 0.27451 0.07083 0.28492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1 0.00301 -0.02743 0.00601 -0.04305 0.02035 C -0.05868 0.03469 -0.07448 0.06938 -0.09392 0.08603 C -0.11336 0.10268 -0.1368 0.09713 -0.16007 0.12072 C -0.18333 0.14431 -0.21753 0.21786 -0.23385 0.22734 C -0.25017 0.23682 -0.25434 0.20745 -0.2585 0.17808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1 0.00301 -0.02743 0.00601 -0.04305 0.02035 C -0.05868 0.03469 -0.07448 0.06938 -0.09392 0.08603 C -0.11336 0.10268 -0.1368 0.09713 -0.16007 0.12072 C -0.18333 0.14431 -0.21753 0.21786 -0.23385 0.22734 C -0.25017 0.23682 -0.25434 0.20745 -0.2585 0.17808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162 -0.00833 -0.00301 -0.01684 0.01434 C -0.02534 0.03168 -0.04201 0.08025 -0.05069 0.10453 C -0.05937 0.12882 -0.05468 0.15079 -0.06927 0.16004 C -0.08385 0.16929 -0.11111 0.16466 -0.13836 0.16004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162 -0.00833 -0.00301 -0.01684 0.01434 C -0.02534 0.03168 -0.04201 0.08025 -0.05069 0.10453 C -0.05937 0.12882 -0.05468 0.15079 -0.06927 0.16004 C -0.08385 0.16929 -0.11111 0.16466 -0.13836 0.16004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 0.01642 0.05 0.03284 0.07239 0.05735 C 0.09479 0.08186 0.11649 0.11378 0.13385 0.14754 C 0.15121 0.18131 0.16406 0.22062 0.17691 0.26017 " pathEditMode="relative" ptsTypes="aa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 0.01642 0.05 0.03284 0.07239 0.05735 C 0.09479 0.08186 0.11649 0.11378 0.13385 0.14754 C 0.15121 0.18131 0.16406 0.22062 0.17691 0.26017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21 0.01942 0.0526 0.03908 0.06927 0.07192 C 0.08594 0.10476 0.09288 0.15078 0.1 0.1968 " pathEditMode="relative" ptsTypes="aaA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21 0.01942 0.0526 0.03908 0.06927 0.07192 C 0.08594 0.10476 0.09288 0.15078 0.1 0.1968 " pathEditMode="relative" ptsTypes="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93 0.00671 0.03785 0.01341 0.05677 0.06984 C 0.0757 0.12627 0.08351 0.29047 0.11372 0.33834 C 0.14393 0.38622 0.19115 0.37141 0.23837 0.35661 " pathEditMode="relative" ptsTypes="aaaA">
                                      <p:cBhvr>
                                        <p:cTn id="4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93 0.00671 0.03785 0.01341 0.05677 0.06984 C 0.0757 0.12627 0.08351 0.29047 0.11372 0.33834 C 0.14393 0.38622 0.19115 0.37141 0.23837 0.35661 " pathEditMode="relative" ptsTypes="aa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4972 -0.01667 0.09967 -0.03386 0.13506 C -0.05105 0.17044 -0.0691 0.16582 -0.10313 0.21299 C -0.13716 0.26017 -0.21094 0.37904 -0.23837 0.4179 C -0.2658 0.45675 -0.26684 0.45166 -0.26771 0.44657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4972 -0.01667 0.09967 -0.03386 0.13506 C -0.05105 0.17044 -0.0691 0.16582 -0.10313 0.21299 C -0.13716 0.26017 -0.21094 0.37904 -0.23837 0.4179 C -0.2658 0.45675 -0.26684 0.45166 -0.26771 0.44657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9DFA0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0"/>
            <a:ext cx="361315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9DFA0E56"/>
          <p:cNvPicPr>
            <a:picLocks noChangeAspect="1" noChangeArrowheads="1"/>
          </p:cNvPicPr>
          <p:nvPr/>
        </p:nvPicPr>
        <p:blipFill>
          <a:blip r:embed="rId2"/>
          <a:srcRect l="53822" t="63490"/>
          <a:stretch>
            <a:fillRect/>
          </a:stretch>
        </p:blipFill>
        <p:spPr bwMode="auto">
          <a:xfrm>
            <a:off x="2843213" y="260350"/>
            <a:ext cx="2809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419475" y="62071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68313" y="2603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611188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84213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6842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4" name="Picture 6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15419" flipV="1">
            <a:off x="6372225" y="4652963"/>
            <a:ext cx="1944688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6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61481 C -0.30868 -0.61968 -0.30642 -0.62454 -0.30069 -0.63194 C -0.29496 -0.63935 -0.28298 -0.65231 -0.27638 -0.65926 C -0.26979 -0.6662 -0.26684 -0.66875 -0.26093 -0.67292 C -0.25503 -0.67708 -0.24739 -0.68194 -0.24045 -0.68472 C -0.2335 -0.6875 -0.22569 -0.68935 -0.21857 -0.69005 C -0.21145 -0.69074 -0.20451 -0.69028 -0.19809 -0.68819 C -0.19166 -0.68611 -0.18541 -0.68403 -0.1802 -0.67801 C -0.175 -0.67199 -0.16996 -0.66088 -0.16736 -0.65231 C -0.16475 -0.64375 -0.16423 -0.63681 -0.16475 -0.62662 C -0.16527 -0.61644 -0.16649 -0.60347 -0.16996 -0.59074 C -0.17343 -0.57801 -0.17899 -0.56065 -0.18524 -0.54977 C -0.19149 -0.53889 -0.19982 -0.5331 -0.20711 -0.52593 C -0.2144 -0.51875 -0.22048 -0.51296 -0.22881 -0.50694 C -0.23715 -0.50093 -0.24774 -0.49375 -0.25711 -0.49005 C -0.26649 -0.48634 -0.27847 -0.48611 -0.28524 -0.48472 C -0.29201 -0.48333 -0.29722 -0.48194 -0.29809 -0.48148 C -0.29895 -0.48102 -0.29496 -0.48171 -0.29045 -0.48148 C -0.28593 -0.48125 -0.27777 -0.48171 -0.27118 -0.47963 C -0.26458 -0.47755 -0.25642 -0.47407 -0.25069 -0.46944 C -0.24496 -0.46481 -0.24027 -0.45949 -0.23663 -0.45231 C -0.23298 -0.44514 -0.2302 -0.43611 -0.22881 -0.42662 C -0.22743 -0.41713 -0.22864 -0.40787 -0.22881 -0.39583 C -0.22899 -0.3838 -0.22829 -0.36852 -0.2302 -0.35486 C -0.23211 -0.3412 -0.23541 -0.32986 -0.24045 -0.31389 C -0.24548 -0.29792 -0.25347 -0.27639 -0.26093 -0.25926 C -0.2684 -0.24213 -0.27621 -0.22593 -0.28524 -0.21134 C -0.29427 -0.19676 -0.30572 -0.1831 -0.31475 -0.17199 C -0.32378 -0.16088 -0.33246 -0.15093 -0.33923 -0.14468 C -0.346 -0.13843 -0.35121 -0.13588 -0.3559 -0.13449 C -0.36059 -0.1331 -0.36458 -0.13426 -0.36736 -0.13611 C -0.37013 -0.13796 -0.3717 -0.14097 -0.37256 -0.1463 C -0.37343 -0.15162 -0.3743 -0.1588 -0.37256 -0.16852 C -0.37083 -0.17824 -0.36666 -0.19236 -0.36215 -0.2044 C -0.35763 -0.21644 -0.35225 -0.22708 -0.34548 -0.24028 C -0.33871 -0.25347 -0.32951 -0.26991 -0.32118 -0.2831 C -0.31284 -0.29653 -0.30486 -0.30671 -0.29548 -0.31898 C -0.28611 -0.33148 -0.27534 -0.34514 -0.26475 -0.35694 C -0.25416 -0.36852 -0.24375 -0.37708 -0.23142 -0.38912 C -0.21909 -0.40116 -0.20208 -0.41829 -0.19045 -0.42847 C -0.17881 -0.43866 -0.17204 -0.44282 -0.16215 -0.45069 C -0.15225 -0.45856 -0.13663 -0.47245 -0.13142 -0.47639 " pathEditMode="relative" rAng="0" ptsTypes="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200024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257174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500438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414338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450057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5072074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5643578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6000768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57227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4282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Propisi" pitchFamily="2" charset="0"/>
              </a:rPr>
              <a:t>з</a:t>
            </a:r>
            <a:endParaRPr lang="ru-RU" sz="8800" dirty="0">
              <a:latin typeface="Propisi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1538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918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6446" y="357166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зы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2330" y="35716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зо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7422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00364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43306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57686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72066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1857364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зы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-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28760" y="1857364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зи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8892" y="1857364"/>
            <a:ext cx="1928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зы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-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57652" y="1857364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зи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5984" y="3429000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зима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282" y="3429000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зима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14876" y="1857364"/>
            <a:ext cx="1500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зо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-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29322" y="1857364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зё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86578" y="1857364"/>
            <a:ext cx="1928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зо</a:t>
            </a:r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-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15338" y="1857364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зё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4282" y="4929198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морозы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6116" y="4929198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морозы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allAtOnce"/>
      <p:bldP spid="7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0" y="71438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71438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100013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0" y="1357298"/>
            <a:ext cx="9144000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0" y="1643050"/>
            <a:ext cx="9144000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0" y="2000240"/>
            <a:ext cx="9144000" cy="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214346" y="-214338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золото 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235743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0" y="2643182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14546" y="-214338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золото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57752" y="-214338"/>
            <a:ext cx="2571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озёра 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714356"/>
            <a:ext cx="235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замки 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14546" y="714356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замки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6546" y="-21433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озёра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535753" y="1107265"/>
            <a:ext cx="214314" cy="142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821769" y="1107265"/>
            <a:ext cx="214314" cy="142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29124" y="714356"/>
            <a:ext cx="235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замки 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6393669" y="1107265"/>
            <a:ext cx="214314" cy="142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86546" y="714356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замки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8751123" y="1107265"/>
            <a:ext cx="214314" cy="142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314327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0" y="3500438"/>
            <a:ext cx="7000892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0" y="3857628"/>
            <a:ext cx="7000892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0" y="2857520"/>
            <a:ext cx="414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В зоопарке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4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0" y="4143380"/>
            <a:ext cx="7000892" cy="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0" y="4500570"/>
            <a:ext cx="7000892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0" y="4857760"/>
            <a:ext cx="707233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0" y="5214950"/>
            <a:ext cx="707233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143372" y="2857496"/>
            <a:ext cx="2428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зебры</a:t>
            </a:r>
            <a:r>
              <a:rPr lang="ru-RU" sz="54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3286124"/>
            <a:ext cx="2071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зебры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зубры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бизон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4282" y="385762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зубры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8926" y="385762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err="1" smtClean="0">
                <a:solidFill>
                  <a:srgbClr val="3737F3"/>
                </a:solidFill>
                <a:latin typeface="Propisi" pitchFamily="2" charset="0"/>
              </a:rPr>
              <a:t>безон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0" y="500066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857232"/>
            <a:ext cx="7000892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0" y="1214422"/>
            <a:ext cx="7000892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214314"/>
            <a:ext cx="6858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Балка - палка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4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0" y="1500174"/>
            <a:ext cx="7000892" cy="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857364"/>
            <a:ext cx="7000892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2214554"/>
            <a:ext cx="707233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2571744"/>
            <a:ext cx="707233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1214422"/>
            <a:ext cx="6072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Порт - борт</a:t>
            </a:r>
            <a:r>
              <a:rPr lang="ru-RU" sz="54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2928934"/>
            <a:ext cx="7143768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3571876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72330" y="642918"/>
            <a:ext cx="2071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порт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борт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горка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4282" y="2285992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Корка - горка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71</Words>
  <Application>Microsoft Office PowerPoint</Application>
  <PresentationFormat>Экран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2011-12-18T08:40:31Z</dcterms:created>
  <dcterms:modified xsi:type="dcterms:W3CDTF">2012-03-14T10:50:04Z</dcterms:modified>
</cp:coreProperties>
</file>