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F3"/>
    <a:srgbClr val="765B97"/>
    <a:srgbClr val="11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3A8E-1B5D-425E-BAE4-5216F05DE143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D857-7C7E-4948-AE46-2F1943317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огодние шары\0_6cdc0_75acc462_M.jp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1047744" cy="104774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огодние шары\0_6ce3d_3226d59a_M.jp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214290"/>
            <a:ext cx="823434" cy="100012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новогодние шары\0_6ce3f_13788a0b_M.jp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14290"/>
            <a:ext cx="882251" cy="107156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новогодние шары\0_6ce27_a37f7360_M.jp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979645" cy="1214436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новогодние шары\0_6ce37_246f9b5_M.jp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14553"/>
            <a:ext cx="1071570" cy="1312127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новогодние шары\0_6ce62_a54d36b2_L.jp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2928934"/>
            <a:ext cx="1257297" cy="1479828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новогодние шары\0_53fe0_cbaea5cd_M.jpg.gif"/>
          <p:cNvPicPr>
            <a:picLocks noChangeAspect="1" noChangeArrowheads="1" noCrop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945974" cy="1104898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новогодние шары\0_67334_94b896a6_M.jpg.gif"/>
          <p:cNvPicPr>
            <a:picLocks noChangeAspect="1" noChangeArrowheads="1" noCrop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1643050"/>
            <a:ext cx="1025366" cy="1411054"/>
          </a:xfrm>
          <a:prstGeom prst="rect">
            <a:avLst/>
          </a:prstGeom>
          <a:noFill/>
        </p:spPr>
      </p:pic>
      <p:pic>
        <p:nvPicPr>
          <p:cNvPr id="1034" name="Picture 10" descr="C:\Users\пользователь\Desktop\новогодние шары\0_67335_14237c53_M.jpg.gif"/>
          <p:cNvPicPr>
            <a:picLocks noChangeAspect="1" noChangeArrowheads="1" noCrop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214421"/>
            <a:ext cx="1000132" cy="137632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2910" y="571480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5272" y="571480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670" y="642918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2462" y="2357430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6644" y="1928802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24" y="3714752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2857496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4214818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7290" y="2071678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пользователь\Desktop\новогодние шары\0_6ce3d_3226d59a_M.jp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823434" cy="100012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85720" y="1428736"/>
            <a:ext cx="642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makuschka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-285776"/>
            <a:ext cx="1309699" cy="130969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429124" y="214290"/>
            <a:ext cx="28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72 0.04463 0.01962 0.0895 0.07396 0.1043 C 0.1283 0.1191 0.22726 0.1036 0.32622 0.08811 " pathEditMode="relative" ptsTypes="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72 0.04463 0.01962 0.0895 0.07396 0.1043 C 0.1283 0.1191 0.22726 0.1036 0.32622 0.08811 " pathEditMode="relative" ptsTypes="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15 0.01596 -0.02413 0.03215 -0.05382 0.0451 C -0.08351 0.05805 -0.14548 0.06707 -0.17847 0.07794 C -0.21146 0.08881 -0.23541 0.11148 -0.25226 0.11078 C -0.2691 0.11009 -0.27465 0.09182 -0.28003 0.07378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15 0.01596 -0.02413 0.03215 -0.05382 0.0451 C -0.08351 0.05805 -0.14548 0.06707 -0.17847 0.07794 C -0.21146 0.08881 -0.23541 0.11148 -0.25226 0.11078 C -0.2691 0.11009 -0.27465 0.09182 -0.28003 0.07378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4 -0.00648 0.02569 -0.01272 0.02621 0.0104 C 0.02673 0.03353 0.00816 0.10129 0.00312 0.13945 C -0.00191 0.17761 -0.0158 0.21554 -0.00452 0.23982 C 0.00677 0.2641 0.03871 0.27451 0.07083 0.28492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4 -0.00648 0.02569 -0.01272 0.02621 0.0104 C 0.02673 0.03353 0.00816 0.10129 0.00312 0.13945 C -0.00191 0.17761 -0.0158 0.21554 -0.00452 0.23982 C 0.00677 0.2641 0.03871 0.27451 0.07083 0.28492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1 0.00301 -0.02743 0.00601 -0.04305 0.02035 C -0.05868 0.03469 -0.07448 0.06938 -0.09392 0.08603 C -0.11336 0.10268 -0.1368 0.09713 -0.16007 0.12072 C -0.18333 0.14431 -0.21753 0.21786 -0.23385 0.22734 C -0.25017 0.23682 -0.25434 0.20745 -0.2585 0.17808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1 0.00301 -0.02743 0.00601 -0.04305 0.02035 C -0.05868 0.03469 -0.07448 0.06938 -0.09392 0.08603 C -0.11336 0.10268 -0.1368 0.09713 -0.16007 0.12072 C -0.18333 0.14431 -0.21753 0.21786 -0.23385 0.22734 C -0.25017 0.23682 -0.25434 0.20745 -0.2585 0.17808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162 -0.00833 -0.00301 -0.01684 0.01434 C -0.02534 0.03168 -0.04201 0.08025 -0.05069 0.10453 C -0.05937 0.12882 -0.05468 0.15079 -0.06927 0.16004 C -0.08385 0.16929 -0.11111 0.16466 -0.13836 0.16004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162 -0.00833 -0.00301 -0.01684 0.01434 C -0.02534 0.03168 -0.04201 0.08025 -0.05069 0.10453 C -0.05937 0.12882 -0.05468 0.15079 -0.06927 0.16004 C -0.08385 0.16929 -0.11111 0.16466 -0.13836 0.16004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 0.01642 0.05 0.03284 0.07239 0.05735 C 0.09479 0.08186 0.11649 0.11378 0.13385 0.14754 C 0.15121 0.18131 0.16406 0.22062 0.17691 0.26017 " pathEditMode="relative" ptsTypes="aa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 0.01642 0.05 0.03284 0.07239 0.05735 C 0.09479 0.08186 0.11649 0.11378 0.13385 0.14754 C 0.15121 0.18131 0.16406 0.22062 0.17691 0.26017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21 0.01942 0.0526 0.03908 0.06927 0.07192 C 0.08594 0.10476 0.09288 0.15078 0.1 0.1968 " pathEditMode="relative" ptsTypes="aaA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21 0.01942 0.0526 0.03908 0.06927 0.07192 C 0.08594 0.10476 0.09288 0.15078 0.1 0.1968 " pathEditMode="relative" ptsTypes="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93 0.00671 0.03785 0.01341 0.05677 0.06984 C 0.0757 0.12627 0.08351 0.29047 0.11372 0.33834 C 0.14393 0.38622 0.19115 0.37141 0.23837 0.35661 " pathEditMode="relative" ptsTypes="aaaA">
                                      <p:cBhvr>
                                        <p:cTn id="4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93 0.00671 0.03785 0.01341 0.05677 0.06984 C 0.0757 0.12627 0.08351 0.29047 0.11372 0.33834 C 0.14393 0.38622 0.19115 0.37141 0.23837 0.35661 " pathEditMode="relative" ptsTypes="aa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4972 -0.01667 0.09967 -0.03386 0.13506 C -0.05105 0.17044 -0.0691 0.16582 -0.10313 0.21299 C -0.13716 0.26017 -0.21094 0.37904 -0.23837 0.4179 C -0.2658 0.45675 -0.26684 0.45166 -0.26771 0.44657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4972 -0.01667 0.09967 -0.03386 0.13506 C -0.05105 0.17044 -0.0691 0.16582 -0.10313 0.21299 C -0.13716 0.26017 -0.21094 0.37904 -0.23837 0.4179 C -0.2658 0.45675 -0.26684 0.45166 -0.26771 0.44657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62 0.04579 0.18924 0.09158 0.22778 0.18039 C 0.26615 0.26919 0.23021 0.4741 0.23073 0.53284 " pathEditMode="relative" ptsTypes="a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62 0.04579 0.18924 0.09158 0.22778 0.18039 C 0.26615 0.26919 0.23021 0.4741 0.23073 0.5328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9DFA0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0"/>
            <a:ext cx="361315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445125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9DFA0E56"/>
          <p:cNvPicPr>
            <a:picLocks noChangeAspect="1" noChangeArrowheads="1"/>
          </p:cNvPicPr>
          <p:nvPr/>
        </p:nvPicPr>
        <p:blipFill>
          <a:blip r:embed="rId2"/>
          <a:srcRect t="28627" r="42223" b="17883"/>
          <a:stretch>
            <a:fillRect/>
          </a:stretch>
        </p:blipFill>
        <p:spPr bwMode="auto">
          <a:xfrm>
            <a:off x="2339975" y="476250"/>
            <a:ext cx="36036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995738" y="162877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11188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11188" y="44370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11188" y="6524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11188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749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6304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3175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5573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45717 C -0.25226 -0.46458 -0.24861 -0.47176 -0.24305 -0.47778 C -0.2375 -0.48379 -0.22986 -0.48889 -0.22239 -0.49305 C -0.21493 -0.49722 -0.20712 -0.50046 -0.19809 -0.50324 C -0.18906 -0.50602 -0.17691 -0.50995 -0.16857 -0.51018 C -0.16024 -0.51041 -0.15469 -0.50741 -0.14809 -0.50509 C -0.14149 -0.50278 -0.13524 -0.50139 -0.12882 -0.49653 C -0.12239 -0.49166 -0.11458 -0.48241 -0.10972 -0.47592 C -0.10486 -0.46944 -0.1026 -0.46366 -0.09948 -0.45717 C -0.09635 -0.45069 -0.09288 -0.4456 -0.09045 -0.43657 C -0.08802 -0.42754 -0.08542 -0.41458 -0.08524 -0.40254 C -0.08507 -0.39051 -0.08663 -0.37731 -0.08906 -0.36481 C -0.09149 -0.35231 -0.09392 -0.34004 -0.09948 -0.32731 C -0.10503 -0.31458 -0.11337 -0.29884 -0.12239 -0.28796 C -0.13142 -0.27708 -0.14288 -0.26875 -0.1533 -0.2625 C -0.16371 -0.25625 -0.17587 -0.25208 -0.18524 -0.24861 C -0.19462 -0.24514 -0.19965 -0.24305 -0.20972 -0.2419 C -0.21979 -0.24074 -0.24462 -0.24236 -0.24548 -0.2419 C -0.24635 -0.24143 -0.22378 -0.24097 -0.21476 -0.23842 C -0.20573 -0.23588 -0.19896 -0.23264 -0.19167 -0.22639 C -0.18437 -0.22014 -0.1776 -0.21065 -0.17118 -0.20069 C -0.16476 -0.19074 -0.15816 -0.17986 -0.1533 -0.16666 C -0.14844 -0.15347 -0.14288 -0.13912 -0.14167 -0.12222 C -0.14045 -0.10532 -0.14357 -0.08287 -0.14548 -0.06574 C -0.14739 -0.04861 -0.15017 -0.03518 -0.1533 -0.01991 C -0.15642 -0.00509 -0.16111 0.01296 -0.16476 0.02477 C -0.1684 0.03588 -0.16962 0.03704 -0.175 0.04838 C -0.18038 0.06042 -0.18941 0.08125 -0.19687 0.09491 C -0.20434 0.1081 -0.2118 0.11945 -0.21996 0.13033 C -0.22812 0.14144 -0.23715 0.15232 -0.24548 0.16158 C -0.25382 0.17037 -0.26198 0.17732 -0.26996 0.18334 C -0.27795 0.18982 -0.28542 0.19491 -0.29305 0.19931 C -0.30069 0.20301 -0.30885 0.20741 -0.31614 0.20903 C -0.32344 0.21065 -0.32917 0.21019 -0.33663 0.20903 C -0.3441 0.2081 -0.3526 0.20695 -0.36094 0.20417 C -0.36927 0.20139 -0.38003 0.19699 -0.38663 0.19213 C -0.39323 0.18727 -0.39514 0.18218 -0.40069 0.17477 C -0.40625 0.16759 -0.4151 0.15718 -0.41996 0.14954 C -0.42482 0.14144 -0.4276 0.1331 -0.43021 0.12709 C -0.43281 0.12176 -0.43403 0.11829 -0.43524 0.11505 " pathEditMode="relative" rAng="0" ptsTypes="aaaaaaaaaaaaaaaaaaaaaaaaaaaaaaaaaaaaaaaa">
                                      <p:cBhvr>
                                        <p:cTn id="10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200024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257174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500438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414338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450057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5072074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5643578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6000768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57227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4282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Propisi" pitchFamily="2" charset="0"/>
              </a:rPr>
              <a:t>З</a:t>
            </a:r>
            <a:endParaRPr lang="ru-RU" sz="8800" dirty="0">
              <a:latin typeface="Propisi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1538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918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6512" y="357166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7422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00364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43306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57686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72066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71538" y="1857364"/>
            <a:ext cx="785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00232" y="1857364"/>
            <a:ext cx="857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86050" y="1857364"/>
            <a:ext cx="928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5984" y="3429000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Зе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282" y="3429000"/>
            <a:ext cx="928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Зе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86446" y="1857364"/>
            <a:ext cx="128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Зу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86578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Зу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86710" y="1857364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rgbClr val="1003BD"/>
                </a:solidFill>
                <a:latin typeface="Propisi" pitchFamily="2" charset="0"/>
              </a:rPr>
              <a:t>Зу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4282" y="4929198"/>
            <a:ext cx="200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Зина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8926" y="4929198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Зина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3570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Propisi" pitchFamily="2" charset="0"/>
              </a:rPr>
              <a:t>З</a:t>
            </a:r>
            <a:endParaRPr lang="ru-RU" sz="8800" dirty="0">
              <a:latin typeface="Propisi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8016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00958" y="357166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1003BD"/>
                </a:solidFill>
                <a:latin typeface="Propisi" pitchFamily="2" charset="0"/>
              </a:rPr>
              <a:t>З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4282" y="1857364"/>
            <a:ext cx="714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Propisi" pitchFamily="2" charset="0"/>
              </a:rPr>
              <a:t>З</a:t>
            </a:r>
            <a:endParaRPr lang="ru-RU" sz="8800" dirty="0">
              <a:latin typeface="Propisi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1868" y="1857364"/>
            <a:ext cx="928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86248" y="1857364"/>
            <a:ext cx="928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00628" y="1857364"/>
            <a:ext cx="928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2976" y="3429000"/>
            <a:ext cx="928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Зе</a:t>
            </a:r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3429000"/>
            <a:ext cx="121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За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0" y="3429000"/>
            <a:ext cx="128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За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86446" y="3429000"/>
            <a:ext cx="121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>
                    <a:lumMod val="65000"/>
                  </a:schemeClr>
                </a:solidFill>
                <a:latin typeface="Propisi" pitchFamily="2" charset="0"/>
              </a:rPr>
              <a:t>За </a:t>
            </a:r>
            <a:endParaRPr lang="ru-RU" sz="8800" dirty="0">
              <a:solidFill>
                <a:schemeClr val="bg1">
                  <a:lumMod val="65000"/>
                </a:schemeClr>
              </a:solidFill>
              <a:latin typeface="Propisi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0892" y="3429000"/>
            <a:ext cx="128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За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2357422" y="5786454"/>
            <a:ext cx="357190" cy="71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2571736" y="5786454"/>
            <a:ext cx="357190" cy="71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4857752" y="5786454"/>
            <a:ext cx="357190" cy="71438"/>
          </a:xfrm>
          <a:prstGeom prst="line">
            <a:avLst/>
          </a:prstGeom>
          <a:ln>
            <a:solidFill>
              <a:srgbClr val="373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5072066" y="5786454"/>
            <a:ext cx="357190" cy="71438"/>
          </a:xfrm>
          <a:prstGeom prst="line">
            <a:avLst/>
          </a:prstGeom>
          <a:ln>
            <a:solidFill>
              <a:srgbClr val="373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500694" y="4929198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1003BD"/>
                </a:solidFill>
                <a:latin typeface="Propisi" pitchFamily="2" charset="0"/>
              </a:rPr>
              <a:t>Зина</a:t>
            </a:r>
            <a:endParaRPr lang="ru-RU" sz="8800" dirty="0">
              <a:solidFill>
                <a:srgbClr val="1003BD"/>
              </a:solidFill>
              <a:latin typeface="Propisi" pitchFamily="2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rot="5400000">
            <a:off x="7358082" y="5786454"/>
            <a:ext cx="357190" cy="71438"/>
          </a:xfrm>
          <a:prstGeom prst="line">
            <a:avLst/>
          </a:prstGeom>
          <a:ln>
            <a:solidFill>
              <a:srgbClr val="373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7572396" y="5786454"/>
            <a:ext cx="357190" cy="71438"/>
          </a:xfrm>
          <a:prstGeom prst="line">
            <a:avLst/>
          </a:prstGeom>
          <a:ln>
            <a:solidFill>
              <a:srgbClr val="373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allAtOnce"/>
      <p:bldP spid="71" grpId="0" build="allAtOnce"/>
      <p:bldP spid="50" grpId="0" build="allAtOnce"/>
      <p:bldP spid="54" grpId="0" build="allAtOnce"/>
      <p:bldP spid="5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0" y="278608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3143248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3429024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3714776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0" y="4071942"/>
            <a:ext cx="9144000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0" y="4357694"/>
            <a:ext cx="9144000" cy="2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0" y="4714884"/>
            <a:ext cx="9144000" cy="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0" y="2500306"/>
            <a:ext cx="2428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Зима.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3570" y="2500306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Мороз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4546" y="2500306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Морозы.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135274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857488" y="50004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_има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Моро_ы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Мороз  рисует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у_оры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на  окне.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57488" y="50004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0628" y="50004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6446" y="100010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282" y="342900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3737F3"/>
                </a:solidFill>
                <a:latin typeface="Propisi" pitchFamily="2" charset="0"/>
              </a:rPr>
              <a:t>рисует узоры на окне.</a:t>
            </a:r>
            <a:r>
              <a:rPr lang="ru-RU" sz="8000" dirty="0" smtClean="0">
                <a:solidFill>
                  <a:srgbClr val="1003BD"/>
                </a:solidFill>
                <a:latin typeface="Propisi" pitchFamily="2" charset="0"/>
              </a:rPr>
              <a:t>  </a:t>
            </a:r>
            <a:endParaRPr lang="ru-RU" sz="8000" dirty="0">
              <a:solidFill>
                <a:srgbClr val="1003BD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1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69</Words>
  <Application>Microsoft Office PowerPoint</Application>
  <PresentationFormat>Экран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2011-12-18T08:40:31Z</dcterms:created>
  <dcterms:modified xsi:type="dcterms:W3CDTF">2012-03-14T10:47:59Z</dcterms:modified>
</cp:coreProperties>
</file>