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0" r:id="rId5"/>
    <p:sldId id="260" r:id="rId6"/>
    <p:sldId id="266" r:id="rId7"/>
    <p:sldId id="267" r:id="rId8"/>
    <p:sldId id="268" r:id="rId9"/>
    <p:sldId id="272" r:id="rId10"/>
    <p:sldId id="273" r:id="rId11"/>
    <p:sldId id="269" r:id="rId12"/>
    <p:sldId id="274" r:id="rId13"/>
    <p:sldId id="271"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33CC33"/>
    <a:srgbClr val="99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4660"/>
  </p:normalViewPr>
  <p:slideViewPr>
    <p:cSldViewPr>
      <p:cViewPr varScale="1">
        <p:scale>
          <a:sx n="86" d="100"/>
          <a:sy n="86" d="100"/>
        </p:scale>
        <p:origin x="-151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418B9367-3105-4CB4-A537-7F1C9F47297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F1F473A3-36F6-4CBC-ADFC-6B5B7BA88C4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FC1162E-9580-4645-B3F7-4215588461A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F6846D2-4EEB-417D-876B-DED9421271B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8E38F429-CA60-4196-9BB0-4E53919ED79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3035B33-0104-4636-B30F-9503A9B8944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72067EB8-75BA-4EA0-A66B-A7EF4D9F44B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35BC5E29-615C-48C2-AE92-79D3C4767F0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9C66CC36-5E43-4F82-A1EE-3DF37FBDC9F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6E9CBA93-7557-4F1D-8DEC-9500E9E482F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1AA5BEB8-2E69-4AB2-8E4B-6B0F618FDBB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99"/>
            </a:gs>
            <a:gs pos="50000">
              <a:srgbClr val="FFFFFF"/>
            </a:gs>
            <a:gs pos="100000">
              <a:srgbClr val="FFFF99"/>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6ABC675-8301-4D2B-927D-815189EB27F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611188" y="620713"/>
            <a:ext cx="7993062" cy="3939540"/>
          </a:xfrm>
          <a:prstGeom prst="rect">
            <a:avLst/>
          </a:prstGeom>
          <a:noFill/>
          <a:ln w="9525">
            <a:noFill/>
            <a:miter lim="800000"/>
            <a:headEnd/>
            <a:tailEnd/>
          </a:ln>
        </p:spPr>
        <p:txBody>
          <a:bodyPr>
            <a:spAutoFit/>
          </a:bodyPr>
          <a:lstStyle/>
          <a:p>
            <a:pPr algn="ctr">
              <a:spcBef>
                <a:spcPct val="50000"/>
              </a:spcBef>
            </a:pPr>
            <a:r>
              <a:rPr lang="ru-RU" sz="2800" b="1" dirty="0">
                <a:solidFill>
                  <a:srgbClr val="33CC33"/>
                </a:solidFill>
                <a:latin typeface="Times New Roman" pitchFamily="18" charset="0"/>
              </a:rPr>
              <a:t>Тема урока.</a:t>
            </a:r>
            <a:r>
              <a:rPr lang="ru-RU" sz="2400" b="1" dirty="0">
                <a:latin typeface="Times New Roman" pitchFamily="18" charset="0"/>
              </a:rPr>
              <a:t>                                                                               </a:t>
            </a:r>
            <a:r>
              <a:rPr lang="ru-RU" sz="2400" b="1" dirty="0" smtClean="0">
                <a:latin typeface="Times New Roman" pitchFamily="18" charset="0"/>
              </a:rPr>
              <a:t>Знаки препинания в простом осложнённом предложении (однородные члены предложения)</a:t>
            </a:r>
            <a:endParaRPr lang="ru-RU" sz="2400" b="1" dirty="0">
              <a:latin typeface="Times New Roman" pitchFamily="18" charset="0"/>
            </a:endParaRPr>
          </a:p>
          <a:p>
            <a:pPr>
              <a:spcBef>
                <a:spcPct val="50000"/>
              </a:spcBef>
            </a:pPr>
            <a:r>
              <a:rPr lang="ru-RU" sz="2800" b="1" dirty="0">
                <a:solidFill>
                  <a:srgbClr val="33CC33"/>
                </a:solidFill>
                <a:latin typeface="Times New Roman" pitchFamily="18" charset="0"/>
              </a:rPr>
              <a:t>Цели урока:</a:t>
            </a:r>
          </a:p>
          <a:p>
            <a:pPr>
              <a:spcBef>
                <a:spcPct val="50000"/>
              </a:spcBef>
              <a:buFontTx/>
              <a:buChar char="•"/>
            </a:pPr>
            <a:r>
              <a:rPr lang="ru-RU" sz="2400" b="1" dirty="0">
                <a:latin typeface="Times New Roman" pitchFamily="18" charset="0"/>
              </a:rPr>
              <a:t> </a:t>
            </a:r>
            <a:r>
              <a:rPr lang="ru-RU" sz="2400" b="1" dirty="0" smtClean="0">
                <a:latin typeface="Times New Roman" pitchFamily="18" charset="0"/>
              </a:rPr>
              <a:t>обобщение и систематизация знаний о пунктуации в предложениях с однородными членами;</a:t>
            </a:r>
          </a:p>
          <a:p>
            <a:pPr>
              <a:spcBef>
                <a:spcPct val="50000"/>
              </a:spcBef>
              <a:buFontTx/>
              <a:buChar char="•"/>
            </a:pPr>
            <a:r>
              <a:rPr lang="ru-RU" sz="2400" b="1" dirty="0">
                <a:latin typeface="Times New Roman" pitchFamily="18" charset="0"/>
              </a:rPr>
              <a:t> </a:t>
            </a:r>
            <a:r>
              <a:rPr lang="ru-RU" sz="2400" b="1" dirty="0" smtClean="0">
                <a:latin typeface="Times New Roman" pitchFamily="18" charset="0"/>
              </a:rPr>
              <a:t>подготовка к ЕГЭ.</a:t>
            </a:r>
          </a:p>
          <a:p>
            <a:pPr>
              <a:spcBef>
                <a:spcPct val="50000"/>
              </a:spcBef>
              <a:buFontTx/>
              <a:buChar char="•"/>
            </a:pPr>
            <a:endParaRPr lang="ru-RU" sz="2400" b="1" dirty="0">
              <a:latin typeface="Times New Roman" pitchFamily="18" charset="0"/>
            </a:endParaRPr>
          </a:p>
        </p:txBody>
      </p:sp>
      <p:sp>
        <p:nvSpPr>
          <p:cNvPr id="2051" name="Text Box 5"/>
          <p:cNvSpPr txBox="1">
            <a:spLocks noChangeArrowheads="1"/>
          </p:cNvSpPr>
          <p:nvPr/>
        </p:nvSpPr>
        <p:spPr bwMode="auto">
          <a:xfrm>
            <a:off x="4357686" y="4714884"/>
            <a:ext cx="4535488" cy="1615827"/>
          </a:xfrm>
          <a:prstGeom prst="rect">
            <a:avLst/>
          </a:prstGeom>
          <a:noFill/>
          <a:ln w="9525">
            <a:noFill/>
            <a:miter lim="800000"/>
            <a:headEnd/>
            <a:tailEnd/>
          </a:ln>
        </p:spPr>
        <p:txBody>
          <a:bodyPr>
            <a:spAutoFit/>
          </a:bodyPr>
          <a:lstStyle/>
          <a:p>
            <a:pPr>
              <a:spcBef>
                <a:spcPct val="50000"/>
              </a:spcBef>
            </a:pPr>
            <a:r>
              <a:rPr lang="ru-RU" b="1" i="1" dirty="0">
                <a:latin typeface="Times New Roman" pitchFamily="18" charset="0"/>
              </a:rPr>
              <a:t>Презентацию подготовила </a:t>
            </a:r>
            <a:r>
              <a:rPr lang="ru-RU" b="1" i="1" dirty="0" smtClean="0">
                <a:latin typeface="Times New Roman" pitchFamily="18" charset="0"/>
              </a:rPr>
              <a:t>                        </a:t>
            </a:r>
            <a:r>
              <a:rPr lang="ru-RU" b="1" i="1" dirty="0" err="1" smtClean="0">
                <a:latin typeface="Times New Roman" pitchFamily="18" charset="0"/>
              </a:rPr>
              <a:t>Чудакова</a:t>
            </a:r>
            <a:r>
              <a:rPr lang="ru-RU" b="1" i="1" dirty="0" smtClean="0">
                <a:latin typeface="Times New Roman" pitchFamily="18" charset="0"/>
              </a:rPr>
              <a:t> </a:t>
            </a:r>
            <a:r>
              <a:rPr lang="ru-RU" b="1" i="1" dirty="0">
                <a:latin typeface="Times New Roman" pitchFamily="18" charset="0"/>
              </a:rPr>
              <a:t>И. В</a:t>
            </a:r>
            <a:r>
              <a:rPr lang="ru-RU" b="1" i="1" dirty="0" smtClean="0">
                <a:latin typeface="Times New Roman" pitchFamily="18" charset="0"/>
              </a:rPr>
              <a:t>.,  учитель русского языка </a:t>
            </a:r>
            <a:r>
              <a:rPr lang="ru-RU" b="1" i="1" smtClean="0">
                <a:latin typeface="Times New Roman" pitchFamily="18" charset="0"/>
              </a:rPr>
              <a:t>и </a:t>
            </a:r>
            <a:r>
              <a:rPr lang="ru-RU" b="1" i="1" smtClean="0">
                <a:latin typeface="Times New Roman" pitchFamily="18" charset="0"/>
              </a:rPr>
              <a:t>литературы высшей </a:t>
            </a:r>
            <a:r>
              <a:rPr lang="ru-RU" b="1" i="1" dirty="0" smtClean="0">
                <a:latin typeface="Times New Roman" pitchFamily="18" charset="0"/>
              </a:rPr>
              <a:t>категории.</a:t>
            </a:r>
            <a:endParaRPr lang="ru-RU" b="1" i="1" dirty="0">
              <a:latin typeface="Times New Roman" pitchFamily="18" charset="0"/>
            </a:endParaRPr>
          </a:p>
          <a:p>
            <a:pPr>
              <a:spcBef>
                <a:spcPct val="50000"/>
              </a:spcBef>
            </a:pPr>
            <a:r>
              <a:rPr lang="ru-RU" b="1" i="1" dirty="0" smtClean="0">
                <a:latin typeface="Times New Roman" pitchFamily="18" charset="0"/>
              </a:rPr>
              <a:t>ЧОУ «Лицей-интернат </a:t>
            </a:r>
            <a:r>
              <a:rPr lang="ru-RU" b="1" i="1" dirty="0">
                <a:latin typeface="Times New Roman" pitchFamily="18" charset="0"/>
              </a:rPr>
              <a:t>естественных </a:t>
            </a:r>
            <a:r>
              <a:rPr lang="ru-RU" b="1" i="1" dirty="0" smtClean="0">
                <a:latin typeface="Times New Roman" pitchFamily="18" charset="0"/>
              </a:rPr>
              <a:t>наук»   г. Саратов</a:t>
            </a:r>
            <a:endParaRPr lang="ru-RU" b="1" i="1" dirty="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612845"/>
            <a:ext cx="7643866" cy="3139321"/>
          </a:xfrm>
          <a:prstGeom prst="rect">
            <a:avLst/>
          </a:prstGeom>
        </p:spPr>
        <p:txBody>
          <a:bodyPr wrap="square">
            <a:spAutoFit/>
          </a:bodyPr>
          <a:lstStyle/>
          <a:p>
            <a:pPr marL="342900" indent="-342900"/>
            <a:r>
              <a:rPr lang="ru-RU" b="1" i="1" dirty="0" smtClean="0">
                <a:latin typeface="Microsoft Sans Serif" pitchFamily="34" charset="0"/>
              </a:rPr>
              <a:t>Б Укажите предложение, в котором нужно поставить </a:t>
            </a:r>
            <a:r>
              <a:rPr lang="ru-RU" b="1" i="1" u="sng" dirty="0" smtClean="0">
                <a:latin typeface="Microsoft Sans Serif" pitchFamily="34" charset="0"/>
              </a:rPr>
              <a:t>две </a:t>
            </a:r>
            <a:r>
              <a:rPr lang="ru-RU" b="1" i="1" dirty="0" smtClean="0">
                <a:latin typeface="Microsoft Sans Serif" pitchFamily="34" charset="0"/>
              </a:rPr>
              <a:t>запятые.              (Знаки препинания не расставлены)</a:t>
            </a:r>
          </a:p>
          <a:p>
            <a:pPr marL="342900" indent="-342900">
              <a:buFontTx/>
              <a:buAutoNum type="arabicPeriod"/>
            </a:pPr>
            <a:r>
              <a:rPr lang="ru-RU" dirty="0" smtClean="0">
                <a:latin typeface="Microsoft Sans Serif" pitchFamily="34" charset="0"/>
              </a:rPr>
              <a:t> Русский дух ощущается в творчестве Пушкина в юморе и иронии в силе чувств и лиризме отступлений в пафосе всей поэмы и в характерах действующих лиц.</a:t>
            </a:r>
          </a:p>
          <a:p>
            <a:pPr marL="342900" indent="-342900">
              <a:buFontTx/>
              <a:buAutoNum type="arabicPeriod"/>
            </a:pPr>
            <a:r>
              <a:rPr lang="ru-RU" dirty="0" smtClean="0">
                <a:latin typeface="Microsoft Sans Serif" pitchFamily="34" charset="0"/>
              </a:rPr>
              <a:t> Иван Иванович всегда даёт каждому из детей  по бублику или</a:t>
            </a:r>
            <a:br>
              <a:rPr lang="ru-RU" dirty="0" smtClean="0">
                <a:latin typeface="Microsoft Sans Serif" pitchFamily="34" charset="0"/>
              </a:rPr>
            </a:br>
            <a:r>
              <a:rPr lang="ru-RU" dirty="0" smtClean="0">
                <a:latin typeface="Microsoft Sans Serif" pitchFamily="34" charset="0"/>
              </a:rPr>
              <a:t>по кусочку дыни.</a:t>
            </a:r>
          </a:p>
          <a:p>
            <a:pPr marL="342900" indent="-342900">
              <a:buFontTx/>
              <a:buAutoNum type="arabicPeriod"/>
            </a:pPr>
            <a:r>
              <a:rPr lang="ru-RU" dirty="0" smtClean="0">
                <a:latin typeface="Microsoft Sans Serif" pitchFamily="34" charset="0"/>
              </a:rPr>
              <a:t> Сравнительный метод одинаково полезен и необходим как в анатомии отдельного человека так и в социальной науке.</a:t>
            </a:r>
          </a:p>
          <a:p>
            <a:pPr marL="342900" indent="-342900">
              <a:buFontTx/>
              <a:buAutoNum type="arabicPeriod"/>
            </a:pPr>
            <a:r>
              <a:rPr lang="ru-RU" dirty="0" smtClean="0">
                <a:latin typeface="Microsoft Sans Serif" pitchFamily="34" charset="0"/>
              </a:rPr>
              <a:t> Лодка шла вдоль берега и попадала то в полосы прохладного морского воздуха то в струи тёплого сыроватого ветерка.</a:t>
            </a:r>
            <a:endParaRPr lang="ru-RU" dirty="0">
              <a:latin typeface="Microsoft Sans Serif"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395288" y="260350"/>
            <a:ext cx="8208962" cy="4278313"/>
          </a:xfrm>
          <a:prstGeom prst="rect">
            <a:avLst/>
          </a:prstGeom>
          <a:noFill/>
          <a:ln w="9525">
            <a:noFill/>
            <a:miter lim="800000"/>
            <a:headEnd/>
            <a:tailEnd/>
          </a:ln>
        </p:spPr>
        <p:txBody>
          <a:bodyPr>
            <a:spAutoFit/>
          </a:bodyPr>
          <a:lstStyle/>
          <a:p>
            <a:r>
              <a:rPr lang="ru-RU" sz="2000" b="1" dirty="0">
                <a:solidFill>
                  <a:srgbClr val="33CC33"/>
                </a:solidFill>
                <a:latin typeface="Times New Roman" pitchFamily="18" charset="0"/>
                <a:cs typeface="Times New Roman" pitchFamily="18" charset="0"/>
              </a:rPr>
              <a:t>&gt;</a:t>
            </a:r>
            <a:r>
              <a:rPr lang="ru-RU" sz="2000" b="1" dirty="0">
                <a:latin typeface="Times New Roman" pitchFamily="18" charset="0"/>
                <a:cs typeface="Times New Roman" pitchFamily="18" charset="0"/>
              </a:rPr>
              <a:t> Внимание! Здесь можно ошибиться!</a:t>
            </a:r>
          </a:p>
          <a:p>
            <a:r>
              <a:rPr lang="ru-RU" sz="2000" dirty="0">
                <a:latin typeface="Times New Roman" pitchFamily="18" charset="0"/>
                <a:cs typeface="Times New Roman" pitchFamily="18" charset="0"/>
              </a:rPr>
              <a:t>     Обратите внимание на первое предложение: типичные ошибки на ЕГЭ допускаются именно в этом случае, когда однородные члены соединены попарно, а выпускники, увидев повторяющиеся союзы</a:t>
            </a:r>
            <a:r>
              <a:rPr lang="ru-RU" sz="3200" dirty="0">
                <a:latin typeface="Times New Roman" pitchFamily="18" charset="0"/>
                <a:cs typeface="Times New Roman" pitchFamily="18" charset="0"/>
              </a:rPr>
              <a:t> </a:t>
            </a:r>
            <a:r>
              <a:rPr lang="ru-RU" sz="3200" i="1" dirty="0">
                <a:latin typeface="Times New Roman" pitchFamily="18" charset="0"/>
                <a:cs typeface="Times New Roman" pitchFamily="18" charset="0"/>
              </a:rPr>
              <a:t>и </a:t>
            </a:r>
            <a:r>
              <a:rPr lang="ru-RU" sz="2000" dirty="0" err="1">
                <a:latin typeface="Times New Roman" pitchFamily="18" charset="0"/>
                <a:cs typeface="Times New Roman" pitchFamily="18" charset="0"/>
              </a:rPr>
              <a:t>и</a:t>
            </a:r>
            <a:r>
              <a:rPr lang="ru-RU" sz="2000" dirty="0">
                <a:latin typeface="Times New Roman" pitchFamily="18" charset="0"/>
                <a:cs typeface="Times New Roman" pitchFamily="18" charset="0"/>
              </a:rPr>
              <a:t> не разобравшись в структуре предложения, ставят запятые после первого однородного члена.</a:t>
            </a:r>
          </a:p>
          <a:p>
            <a:r>
              <a:rPr lang="ru-RU" sz="2000" dirty="0">
                <a:latin typeface="Times New Roman" pitchFamily="18" charset="0"/>
                <a:cs typeface="Times New Roman" pitchFamily="18" charset="0"/>
              </a:rPr>
              <a:t>    Итак, </a:t>
            </a:r>
            <a:r>
              <a:rPr lang="ru-RU" sz="2000" i="1" dirty="0">
                <a:latin typeface="Times New Roman" pitchFamily="18" charset="0"/>
                <a:cs typeface="Times New Roman" pitchFamily="18" charset="0"/>
              </a:rPr>
              <a:t>Русский дух ощущается </a:t>
            </a:r>
            <a:r>
              <a:rPr lang="ru-RU" sz="2000" dirty="0">
                <a:latin typeface="Times New Roman" pitchFamily="18" charset="0"/>
                <a:cs typeface="Times New Roman" pitchFamily="18" charset="0"/>
              </a:rPr>
              <a:t>(в чём?) </a:t>
            </a:r>
            <a:r>
              <a:rPr lang="ru-RU" sz="2000" b="1" i="1" dirty="0">
                <a:latin typeface="Times New Roman" pitchFamily="18" charset="0"/>
                <a:cs typeface="Times New Roman" pitchFamily="18" charset="0"/>
              </a:rPr>
              <a:t>(в юморе и иронии), в (силе чувств и лиризме отступлений), (в пафосе всей поэмы и в характерах действующих лиц)</a:t>
            </a:r>
            <a:r>
              <a:rPr lang="ru-RU" sz="2000" i="1" dirty="0">
                <a:latin typeface="Times New Roman" pitchFamily="18" charset="0"/>
                <a:cs typeface="Times New Roman" pitchFamily="18" charset="0"/>
              </a:rPr>
              <a:t>. </a:t>
            </a:r>
            <a:r>
              <a:rPr lang="ru-RU" sz="2000" dirty="0">
                <a:latin typeface="Times New Roman" pitchFamily="18" charset="0"/>
                <a:cs typeface="Times New Roman" pitchFamily="18" charset="0"/>
              </a:rPr>
              <a:t>(О и О),  (О и О),  (О и О)</a:t>
            </a:r>
          </a:p>
          <a:p>
            <a:r>
              <a:rPr lang="ru-RU" sz="2000" dirty="0">
                <a:latin typeface="Times New Roman" pitchFamily="18" charset="0"/>
                <a:cs typeface="Times New Roman" pitchFamily="18" charset="0"/>
              </a:rPr>
              <a:t>   Это и есть предложение с правильным ответом, т.к. во втором варианте запятая вообще не ставится (неповторяющийся союз </a:t>
            </a:r>
            <a:r>
              <a:rPr lang="ru-RU" sz="2000" i="1" dirty="0">
                <a:latin typeface="Times New Roman" pitchFamily="18" charset="0"/>
                <a:cs typeface="Times New Roman" pitchFamily="18" charset="0"/>
              </a:rPr>
              <a:t>или); </a:t>
            </a:r>
            <a:r>
              <a:rPr lang="ru-RU" sz="2000" dirty="0">
                <a:latin typeface="Times New Roman" pitchFamily="18" charset="0"/>
                <a:cs typeface="Times New Roman" pitchFamily="18" charset="0"/>
              </a:rPr>
              <a:t>в третьем - одна запятая перед второй частью парного союза; в четвертом — одна, запятая перед вторым повторяющимся союзом </a:t>
            </a:r>
            <a:r>
              <a:rPr lang="ru-RU" sz="2000" i="1" dirty="0">
                <a:latin typeface="Times New Roman" pitchFamily="18" charset="0"/>
                <a:cs typeface="Times New Roman" pitchFamily="18" charset="0"/>
              </a:rPr>
              <a:t>то.</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85728"/>
            <a:ext cx="8143932" cy="5355312"/>
          </a:xfrm>
          <a:prstGeom prst="rect">
            <a:avLst/>
          </a:prstGeom>
          <a:noFill/>
        </p:spPr>
        <p:txBody>
          <a:bodyPr wrap="square" rtlCol="0">
            <a:spAutoFit/>
          </a:bodyPr>
          <a:lstStyle/>
          <a:p>
            <a:r>
              <a:rPr lang="ru-RU" i="1" dirty="0" smtClean="0">
                <a:latin typeface="Times New Roman" pitchFamily="18" charset="0"/>
                <a:cs typeface="Times New Roman" pitchFamily="18" charset="0"/>
              </a:rPr>
              <a:t>1. </a:t>
            </a:r>
            <a:r>
              <a:rPr lang="ru-RU" i="1" dirty="0">
                <a:latin typeface="Times New Roman" pitchFamily="18" charset="0"/>
                <a:cs typeface="Times New Roman" pitchFamily="18" charset="0"/>
              </a:rPr>
              <a:t>Укажите предложение, в котором нужно </a:t>
            </a:r>
            <a:r>
              <a:rPr lang="ru-RU" i="1" dirty="0" smtClean="0">
                <a:latin typeface="Times New Roman" pitchFamily="18" charset="0"/>
                <a:cs typeface="Times New Roman" pitchFamily="18" charset="0"/>
              </a:rPr>
              <a:t>поставить </a:t>
            </a:r>
            <a:r>
              <a:rPr lang="ru-RU" b="1" i="1" dirty="0">
                <a:latin typeface="Times New Roman" pitchFamily="18" charset="0"/>
                <a:cs typeface="Times New Roman" pitchFamily="18" charset="0"/>
              </a:rPr>
              <a:t>одну</a:t>
            </a:r>
            <a:r>
              <a:rPr lang="ru-RU" i="1" dirty="0">
                <a:latin typeface="Times New Roman" pitchFamily="18" charset="0"/>
                <a:cs typeface="Times New Roman" pitchFamily="18" charset="0"/>
              </a:rPr>
              <a:t> запятую. (Знаки препинания не расставлены.)</a:t>
            </a:r>
          </a:p>
          <a:p>
            <a:pPr marL="342900" lvl="0" indent="-342900">
              <a:buAutoNum type="arabicParenR"/>
            </a:pPr>
            <a:r>
              <a:rPr lang="ru-RU" dirty="0" smtClean="0">
                <a:latin typeface="Times New Roman" pitchFamily="18" charset="0"/>
                <a:cs typeface="Times New Roman" pitchFamily="18" charset="0"/>
              </a:rPr>
              <a:t>Морозный </a:t>
            </a:r>
            <a:r>
              <a:rPr lang="ru-RU" dirty="0">
                <a:latin typeface="Times New Roman" pitchFamily="18" charset="0"/>
                <a:cs typeface="Times New Roman" pitchFamily="18" charset="0"/>
              </a:rPr>
              <a:t>и тонкий воздух защипал в носу и иголочками уколол щеки</a:t>
            </a:r>
            <a:r>
              <a:rPr lang="ru-RU" dirty="0" smtClean="0">
                <a:latin typeface="Times New Roman" pitchFamily="18" charset="0"/>
                <a:cs typeface="Times New Roman" pitchFamily="18" charset="0"/>
              </a:rPr>
              <a:t>.</a:t>
            </a:r>
          </a:p>
          <a:p>
            <a:pPr lvl="0"/>
            <a:r>
              <a:rPr lang="ru-RU" dirty="0" smtClean="0">
                <a:latin typeface="Times New Roman" pitchFamily="18" charset="0"/>
                <a:cs typeface="Times New Roman" pitchFamily="18" charset="0"/>
              </a:rPr>
              <a:t>2)   Синие </a:t>
            </a:r>
            <a:r>
              <a:rPr lang="ru-RU" dirty="0">
                <a:latin typeface="Times New Roman" pitchFamily="18" charset="0"/>
                <a:cs typeface="Times New Roman" pitchFamily="18" charset="0"/>
              </a:rPr>
              <a:t>высокие дымки поднимались и таяли над крышами домов.</a:t>
            </a:r>
          </a:p>
          <a:p>
            <a:pPr lvl="0"/>
            <a:r>
              <a:rPr lang="ru-RU" dirty="0" smtClean="0">
                <a:latin typeface="Times New Roman" pitchFamily="18" charset="0"/>
                <a:cs typeface="Times New Roman" pitchFamily="18" charset="0"/>
              </a:rPr>
              <a:t>3)    Ветер </a:t>
            </a:r>
            <a:r>
              <a:rPr lang="ru-RU" dirty="0">
                <a:latin typeface="Times New Roman" pitchFamily="18" charset="0"/>
                <a:cs typeface="Times New Roman" pitchFamily="18" charset="0"/>
              </a:rPr>
              <a:t>засвистел и зашумел в вершинах сосен загудел и завыл в печных трубах.</a:t>
            </a:r>
          </a:p>
          <a:p>
            <a:pPr marL="342900" lvl="0" indent="-342900">
              <a:buAutoNum type="arabicParenR" startAt="4"/>
            </a:pPr>
            <a:r>
              <a:rPr lang="ru-RU" dirty="0" smtClean="0">
                <a:latin typeface="Times New Roman" pitchFamily="18" charset="0"/>
                <a:cs typeface="Times New Roman" pitchFamily="18" charset="0"/>
              </a:rPr>
              <a:t>После </a:t>
            </a:r>
            <a:r>
              <a:rPr lang="ru-RU" dirty="0">
                <a:latin typeface="Times New Roman" pitchFamily="18" charset="0"/>
                <a:cs typeface="Times New Roman" pitchFamily="18" charset="0"/>
              </a:rPr>
              <a:t>чемпионата мира по футболу радовались и тренер и футболисты и болельщики команды</a:t>
            </a:r>
            <a:r>
              <a:rPr lang="ru-RU" dirty="0" smtClean="0">
                <a:latin typeface="Times New Roman" pitchFamily="18" charset="0"/>
                <a:cs typeface="Times New Roman" pitchFamily="18" charset="0"/>
              </a:rPr>
              <a:t>.</a:t>
            </a:r>
          </a:p>
          <a:p>
            <a:pPr marL="342900" lvl="0" indent="-342900">
              <a:buAutoNum type="arabicParenR" startAt="4"/>
            </a:pPr>
            <a:endParaRPr lang="ru-RU" dirty="0">
              <a:latin typeface="Times New Roman" pitchFamily="18" charset="0"/>
              <a:cs typeface="Times New Roman" pitchFamily="18" charset="0"/>
            </a:endParaRPr>
          </a:p>
          <a:p>
            <a:r>
              <a:rPr lang="ru-RU" i="1" dirty="0" smtClean="0">
                <a:latin typeface="Times New Roman" pitchFamily="18" charset="0"/>
                <a:cs typeface="Times New Roman" pitchFamily="18" charset="0"/>
              </a:rPr>
              <a:t>2. </a:t>
            </a:r>
            <a:r>
              <a:rPr lang="ru-RU" i="1" dirty="0">
                <a:latin typeface="Times New Roman" pitchFamily="18" charset="0"/>
                <a:cs typeface="Times New Roman" pitchFamily="18" charset="0"/>
              </a:rPr>
              <a:t>Укажите предложение с пунктуационной ошибкой.</a:t>
            </a:r>
          </a:p>
          <a:p>
            <a:pPr lvl="0"/>
            <a:r>
              <a:rPr lang="ru-RU" dirty="0" smtClean="0">
                <a:latin typeface="Times New Roman" pitchFamily="18" charset="0"/>
                <a:cs typeface="Times New Roman" pitchFamily="18" charset="0"/>
              </a:rPr>
              <a:t>1) Ум </a:t>
            </a:r>
            <a:r>
              <a:rPr lang="ru-RU" dirty="0">
                <a:latin typeface="Times New Roman" pitchFamily="18" charset="0"/>
                <a:cs typeface="Times New Roman" pitchFamily="18" charset="0"/>
              </a:rPr>
              <a:t>имей хоть маленький, да свой.</a:t>
            </a:r>
          </a:p>
          <a:p>
            <a:pPr lvl="0"/>
            <a:r>
              <a:rPr lang="ru-RU" dirty="0" smtClean="0">
                <a:latin typeface="Times New Roman" pitchFamily="18" charset="0"/>
                <a:cs typeface="Times New Roman" pitchFamily="18" charset="0"/>
              </a:rPr>
              <a:t>2) Я </a:t>
            </a:r>
            <a:r>
              <a:rPr lang="ru-RU" dirty="0">
                <a:latin typeface="Times New Roman" pitchFamily="18" charset="0"/>
                <a:cs typeface="Times New Roman" pitchFamily="18" charset="0"/>
              </a:rPr>
              <a:t>сел за стол с карандашом и бумагой и стал записывать.</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3) Я</a:t>
            </a:r>
            <a:r>
              <a:rPr lang="ru-RU" i="1" dirty="0">
                <a:latin typeface="Times New Roman" pitchFamily="18" charset="0"/>
                <a:cs typeface="Times New Roman" pitchFamily="18" charset="0"/>
              </a:rPr>
              <a:t> </a:t>
            </a:r>
            <a:r>
              <a:rPr lang="ru-RU" dirty="0">
                <a:latin typeface="Times New Roman" pitchFamily="18" charset="0"/>
                <a:cs typeface="Times New Roman" pitchFamily="18" charset="0"/>
              </a:rPr>
              <a:t>люблю эти темные ночи, эти звезды, и клены, и пруд.</a:t>
            </a:r>
          </a:p>
          <a:p>
            <a:pPr lvl="0"/>
            <a:r>
              <a:rPr lang="ru-RU" dirty="0">
                <a:latin typeface="Times New Roman" pitchFamily="18" charset="0"/>
                <a:cs typeface="Times New Roman" pitchFamily="18" charset="0"/>
              </a:rPr>
              <a:t>4) Выступления танцевального ансамбля проходили с большим успехом как в нашей </a:t>
            </a:r>
            <a:r>
              <a:rPr lang="ru-RU" dirty="0" smtClean="0">
                <a:latin typeface="Times New Roman" pitchFamily="18" charset="0"/>
                <a:cs typeface="Times New Roman" pitchFamily="18" charset="0"/>
              </a:rPr>
              <a:t>стране </a:t>
            </a:r>
            <a:r>
              <a:rPr lang="ru-RU" dirty="0">
                <a:latin typeface="Times New Roman" pitchFamily="18" charset="0"/>
                <a:cs typeface="Times New Roman" pitchFamily="18" charset="0"/>
              </a:rPr>
              <a:t>так и за рубежом.</a:t>
            </a: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 </a:t>
            </a:r>
          </a:p>
          <a:p>
            <a:pPr marL="342900" lvl="0" indent="-342900"/>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428604"/>
            <a:ext cx="8072494" cy="1754326"/>
          </a:xfrm>
          <a:prstGeom prst="rect">
            <a:avLst/>
          </a:prstGeom>
          <a:noFill/>
        </p:spPr>
        <p:txBody>
          <a:bodyPr wrap="square" rtlCol="0">
            <a:spAutoFit/>
          </a:bodyPr>
          <a:lstStyle/>
          <a:p>
            <a:pPr algn="ctr"/>
            <a:r>
              <a:rPr lang="ru-RU" b="1" dirty="0" smtClean="0">
                <a:latin typeface="Times New Roman" pitchFamily="18" charset="0"/>
                <a:cs typeface="Times New Roman" pitchFamily="18" charset="0"/>
              </a:rPr>
              <a:t>Литература</a:t>
            </a:r>
          </a:p>
          <a:p>
            <a:pPr marL="342900" indent="-342900">
              <a:buAutoNum type="arabicPeriod"/>
            </a:pPr>
            <a:r>
              <a:rPr lang="ru-RU" dirty="0" smtClean="0">
                <a:latin typeface="Times New Roman" pitchFamily="18" charset="0"/>
                <a:cs typeface="Times New Roman" pitchFamily="18" charset="0"/>
              </a:rPr>
              <a:t>Фёдорова М.В. Грамматика русского языка: Правила и таблицы по орфографии и пунктуации. – М.: Изд-во «</a:t>
            </a:r>
            <a:r>
              <a:rPr lang="ru-RU" dirty="0" err="1" smtClean="0">
                <a:latin typeface="Times New Roman" pitchFamily="18" charset="0"/>
                <a:cs typeface="Times New Roman" pitchFamily="18" charset="0"/>
              </a:rPr>
              <a:t>ЭКСМО-Пресс</a:t>
            </a:r>
            <a:r>
              <a:rPr lang="ru-RU" dirty="0" smtClean="0">
                <a:latin typeface="Times New Roman" pitchFamily="18" charset="0"/>
                <a:cs typeface="Times New Roman" pitchFamily="18" charset="0"/>
              </a:rPr>
              <a:t>»; 2001. –                          С. 74 – 76.</a:t>
            </a:r>
          </a:p>
          <a:p>
            <a:pPr marL="342900" indent="-342900">
              <a:buAutoNum type="arabicPeriod"/>
            </a:pPr>
            <a:r>
              <a:rPr lang="ru-RU" dirty="0" err="1" smtClean="0">
                <a:latin typeface="Times New Roman" pitchFamily="18" charset="0"/>
                <a:cs typeface="Times New Roman" pitchFamily="18" charset="0"/>
              </a:rPr>
              <a:t>Егораева</a:t>
            </a:r>
            <a:r>
              <a:rPr lang="ru-RU" dirty="0" smtClean="0">
                <a:latin typeface="Times New Roman" pitchFamily="18" charset="0"/>
                <a:cs typeface="Times New Roman" pitchFamily="18" charset="0"/>
              </a:rPr>
              <a:t> Г. Т. Русский язык. ЕГЭ: сборник заданий и методических рекомендаций.- М.: Издательство «Экзамен», 2009. – С. 229-230.</a:t>
            </a: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18" name="Group 22"/>
          <p:cNvGraphicFramePr>
            <a:graphicFrameLocks noGrp="1"/>
          </p:cNvGraphicFramePr>
          <p:nvPr/>
        </p:nvGraphicFramePr>
        <p:xfrm>
          <a:off x="611188" y="260350"/>
          <a:ext cx="8281987" cy="579120"/>
        </p:xfrm>
        <a:graphic>
          <a:graphicData uri="http://schemas.openxmlformats.org/drawingml/2006/table">
            <a:tbl>
              <a:tblPr/>
              <a:tblGrid>
                <a:gridCol w="4141787"/>
                <a:gridCol w="4140200"/>
              </a:tblGrid>
              <a:tr h="1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0" u="none" strike="noStrike" cap="none" normalizeH="0" baseline="0" smtClean="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82" name="Line 23"/>
          <p:cNvSpPr>
            <a:spLocks noChangeShapeType="1"/>
          </p:cNvSpPr>
          <p:nvPr/>
        </p:nvSpPr>
        <p:spPr bwMode="auto">
          <a:xfrm>
            <a:off x="6732588" y="620713"/>
            <a:ext cx="215900" cy="144462"/>
          </a:xfrm>
          <a:prstGeom prst="line">
            <a:avLst/>
          </a:prstGeom>
          <a:noFill/>
          <a:ln w="9525">
            <a:solidFill>
              <a:schemeClr val="tx1"/>
            </a:solidFill>
            <a:round/>
            <a:headEnd/>
            <a:tailEnd/>
          </a:ln>
        </p:spPr>
        <p:txBody>
          <a:bodyPr/>
          <a:lstStyle/>
          <a:p>
            <a:endParaRPr lang="ru-RU"/>
          </a:p>
        </p:txBody>
      </p:sp>
      <p:sp>
        <p:nvSpPr>
          <p:cNvPr id="3083" name="Line 24"/>
          <p:cNvSpPr>
            <a:spLocks noChangeShapeType="1"/>
          </p:cNvSpPr>
          <p:nvPr/>
        </p:nvSpPr>
        <p:spPr bwMode="auto">
          <a:xfrm flipH="1">
            <a:off x="6732588" y="620713"/>
            <a:ext cx="215900" cy="144462"/>
          </a:xfrm>
          <a:prstGeom prst="line">
            <a:avLst/>
          </a:prstGeom>
          <a:noFill/>
          <a:ln w="9525">
            <a:solidFill>
              <a:schemeClr val="tx1"/>
            </a:solidFill>
            <a:round/>
            <a:headEnd/>
            <a:tailEnd/>
          </a:ln>
        </p:spPr>
        <p:txBody>
          <a:bodyPr/>
          <a:lstStyle/>
          <a:p>
            <a:endParaRPr lang="ru-RU"/>
          </a:p>
        </p:txBody>
      </p:sp>
      <p:sp>
        <p:nvSpPr>
          <p:cNvPr id="3084" name="Text Box 25"/>
          <p:cNvSpPr txBox="1">
            <a:spLocks noChangeArrowheads="1"/>
          </p:cNvSpPr>
          <p:nvPr/>
        </p:nvSpPr>
        <p:spPr bwMode="auto">
          <a:xfrm>
            <a:off x="611188" y="836613"/>
            <a:ext cx="8208962" cy="366712"/>
          </a:xfrm>
          <a:prstGeom prst="rect">
            <a:avLst/>
          </a:prstGeom>
          <a:noFill/>
          <a:ln w="9525">
            <a:noFill/>
            <a:miter lim="800000"/>
            <a:headEnd/>
            <a:tailEnd/>
          </a:ln>
        </p:spPr>
        <p:txBody>
          <a:bodyPr>
            <a:spAutoFit/>
          </a:bodyPr>
          <a:lstStyle/>
          <a:p>
            <a:pPr algn="ctr">
              <a:spcBef>
                <a:spcPct val="50000"/>
              </a:spcBef>
            </a:pPr>
            <a:r>
              <a:rPr lang="ru-RU" b="1">
                <a:solidFill>
                  <a:srgbClr val="33CC33"/>
                </a:solidFill>
                <a:latin typeface="Comic Sans MS" pitchFamily="66" charset="0"/>
              </a:rPr>
              <a:t>Без союза</a:t>
            </a:r>
          </a:p>
        </p:txBody>
      </p:sp>
      <p:graphicFrame>
        <p:nvGraphicFramePr>
          <p:cNvPr id="4122" name="Group 26"/>
          <p:cNvGraphicFramePr>
            <a:graphicFrameLocks noGrp="1"/>
          </p:cNvGraphicFramePr>
          <p:nvPr/>
        </p:nvGraphicFramePr>
        <p:xfrm>
          <a:off x="611188" y="1196975"/>
          <a:ext cx="8281987" cy="579120"/>
        </p:xfrm>
        <a:graphic>
          <a:graphicData uri="http://schemas.openxmlformats.org/drawingml/2006/table">
            <a:tbl>
              <a:tblPr/>
              <a:tblGrid>
                <a:gridCol w="4141787"/>
                <a:gridCol w="4140200"/>
              </a:tblGrid>
              <a:tr h="1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a:t>
                      </a:r>
                      <a:r>
                        <a:rPr kumimoji="0" lang="ru-RU" sz="3200" b="1" i="0" u="none" strike="noStrike" cap="none" normalizeH="0" baseline="0" dirty="0" smtClean="0">
                          <a:ln>
                            <a:noFill/>
                          </a:ln>
                          <a:solidFill>
                            <a:schemeClr val="tx1"/>
                          </a:solidFill>
                          <a:effectLst/>
                          <a:latin typeface="Times New Roman" pitchFamily="18" charset="0"/>
                        </a:rPr>
                        <a:t>    ,    </a:t>
                      </a:r>
                      <a:r>
                        <a:rPr kumimoji="0" lang="en-US" sz="3200" b="1" i="0" u="none" strike="noStrike" cap="none" normalizeH="0" baseline="0" dirty="0" smtClean="0">
                          <a:ln>
                            <a:noFill/>
                          </a:ln>
                          <a:solidFill>
                            <a:schemeClr val="tx1"/>
                          </a:solidFill>
                          <a:effectLst/>
                          <a:latin typeface="Times New Roman" pitchFamily="18" charset="0"/>
                        </a:rPr>
                        <a:t>]</a:t>
                      </a:r>
                      <a:endParaRPr kumimoji="0" lang="ru-RU" sz="32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093" name="Text Box 36"/>
          <p:cNvSpPr txBox="1">
            <a:spLocks noChangeArrowheads="1"/>
          </p:cNvSpPr>
          <p:nvPr/>
        </p:nvSpPr>
        <p:spPr bwMode="auto">
          <a:xfrm>
            <a:off x="539750" y="1916113"/>
            <a:ext cx="8281988" cy="366712"/>
          </a:xfrm>
          <a:prstGeom prst="rect">
            <a:avLst/>
          </a:prstGeom>
          <a:noFill/>
          <a:ln w="9525">
            <a:noFill/>
            <a:miter lim="800000"/>
            <a:headEnd/>
            <a:tailEnd/>
          </a:ln>
        </p:spPr>
        <p:txBody>
          <a:bodyPr>
            <a:spAutoFit/>
          </a:bodyPr>
          <a:lstStyle/>
          <a:p>
            <a:pPr algn="ctr">
              <a:spcBef>
                <a:spcPct val="50000"/>
              </a:spcBef>
            </a:pPr>
            <a:r>
              <a:rPr lang="ru-RU" b="1">
                <a:latin typeface="Comic Sans MS" pitchFamily="66" charset="0"/>
              </a:rPr>
              <a:t>    </a:t>
            </a:r>
            <a:r>
              <a:rPr lang="ru-RU" b="1">
                <a:solidFill>
                  <a:srgbClr val="33CC33"/>
                </a:solidFill>
                <a:latin typeface="Comic Sans MS" pitchFamily="66" charset="0"/>
              </a:rPr>
              <a:t>Неповторяющиеся союзы</a:t>
            </a:r>
          </a:p>
        </p:txBody>
      </p:sp>
      <p:graphicFrame>
        <p:nvGraphicFramePr>
          <p:cNvPr id="4194" name="Group 98"/>
          <p:cNvGraphicFramePr>
            <a:graphicFrameLocks noGrp="1"/>
          </p:cNvGraphicFramePr>
          <p:nvPr/>
        </p:nvGraphicFramePr>
        <p:xfrm>
          <a:off x="539750" y="2349500"/>
          <a:ext cx="8281988" cy="4103688"/>
        </p:xfrm>
        <a:graphic>
          <a:graphicData uri="http://schemas.openxmlformats.org/drawingml/2006/table">
            <a:tbl>
              <a:tblPr/>
              <a:tblGrid>
                <a:gridCol w="4141788"/>
                <a:gridCol w="4140200"/>
              </a:tblGrid>
              <a:tr h="4103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a:t>
                      </a:r>
                      <a:r>
                        <a:rPr kumimoji="0" lang="ru-RU" sz="3200" b="1" i="0" u="none" strike="noStrike" cap="none" normalizeH="0" baseline="0" dirty="0" smtClean="0">
                          <a:ln>
                            <a:noFill/>
                          </a:ln>
                          <a:solidFill>
                            <a:schemeClr val="tx1"/>
                          </a:solidFill>
                          <a:effectLst/>
                          <a:latin typeface="Times New Roman" pitchFamily="18" charset="0"/>
                        </a:rPr>
                        <a:t>   , </a:t>
                      </a:r>
                      <a:r>
                        <a:rPr kumimoji="0" lang="ru-RU" sz="2400" b="1" i="0" u="none" strike="noStrike" cap="none" normalizeH="0" baseline="0" dirty="0" smtClean="0">
                          <a:ln>
                            <a:noFill/>
                          </a:ln>
                          <a:solidFill>
                            <a:schemeClr val="tx1"/>
                          </a:solidFill>
                          <a:effectLst/>
                          <a:latin typeface="Comic Sans MS" pitchFamily="66" charset="0"/>
                        </a:rPr>
                        <a:t>а </a:t>
                      </a:r>
                      <a:r>
                        <a:rPr kumimoji="0" lang="ru-RU"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rPr>
                        <a:t>]</a:t>
                      </a:r>
                      <a:endParaRPr kumimoji="0" lang="ru-RU" sz="3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a:t>
                      </a:r>
                      <a:r>
                        <a:rPr kumimoji="0" lang="ru-RU" sz="3200" b="1" i="0" u="none" strike="noStrike" cap="none" normalizeH="0" baseline="0" dirty="0" smtClean="0">
                          <a:ln>
                            <a:noFill/>
                          </a:ln>
                          <a:solidFill>
                            <a:schemeClr val="tx1"/>
                          </a:solidFill>
                          <a:effectLst/>
                          <a:latin typeface="Times New Roman" pitchFamily="18" charset="0"/>
                        </a:rPr>
                        <a:t>    , </a:t>
                      </a:r>
                      <a:r>
                        <a:rPr kumimoji="0" lang="ru-RU" sz="2000" b="1" i="0" u="none" strike="noStrike" cap="none" normalizeH="0" baseline="0" dirty="0" smtClean="0">
                          <a:ln>
                            <a:noFill/>
                          </a:ln>
                          <a:solidFill>
                            <a:schemeClr val="tx1"/>
                          </a:solidFill>
                          <a:effectLst/>
                          <a:latin typeface="Comic Sans MS" pitchFamily="66" charset="0"/>
                        </a:rPr>
                        <a:t>но</a:t>
                      </a:r>
                      <a:r>
                        <a:rPr kumimoji="0" lang="ru-RU"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rPr>
                        <a:t>] </a:t>
                      </a:r>
                      <a:endParaRPr kumimoji="0" lang="ru-RU" sz="3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a:t>
                      </a:r>
                      <a:r>
                        <a:rPr kumimoji="0" lang="ru-RU" sz="3200" b="1" i="0" u="none" strike="noStrike" cap="none" normalizeH="0" baseline="0" dirty="0" smtClean="0">
                          <a:ln>
                            <a:noFill/>
                          </a:ln>
                          <a:solidFill>
                            <a:schemeClr val="tx1"/>
                          </a:solidFill>
                          <a:effectLst/>
                          <a:latin typeface="Times New Roman" pitchFamily="18" charset="0"/>
                        </a:rPr>
                        <a:t>    , </a:t>
                      </a:r>
                      <a:r>
                        <a:rPr kumimoji="0" lang="ru-RU" sz="1800" b="1" i="0" u="none" strike="noStrike" cap="none" normalizeH="0" baseline="0" dirty="0" smtClean="0">
                          <a:ln>
                            <a:noFill/>
                          </a:ln>
                          <a:solidFill>
                            <a:schemeClr val="tx1"/>
                          </a:solidFill>
                          <a:effectLst/>
                          <a:latin typeface="Comic Sans MS" pitchFamily="66" charset="0"/>
                        </a:rPr>
                        <a:t>да (= но)  </a:t>
                      </a:r>
                      <a:r>
                        <a:rPr kumimoji="0" lang="ru-RU"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rPr>
                        <a:t>]</a:t>
                      </a:r>
                      <a:endParaRPr kumimoji="0" lang="ru-RU" sz="3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a:t>
                      </a:r>
                      <a:r>
                        <a:rPr kumimoji="0" lang="ru-RU" sz="3200" b="1" i="0" u="none" strike="noStrike" cap="none" normalizeH="0" baseline="0" dirty="0" smtClean="0">
                          <a:ln>
                            <a:noFill/>
                          </a:ln>
                          <a:solidFill>
                            <a:schemeClr val="tx1"/>
                          </a:solidFill>
                          <a:effectLst/>
                          <a:latin typeface="Times New Roman" pitchFamily="18" charset="0"/>
                        </a:rPr>
                        <a:t>    , </a:t>
                      </a:r>
                      <a:r>
                        <a:rPr kumimoji="0" lang="ru-RU" sz="1800" b="1" i="0" u="none" strike="noStrike" cap="none" normalizeH="0" baseline="0" dirty="0" smtClean="0">
                          <a:ln>
                            <a:noFill/>
                          </a:ln>
                          <a:solidFill>
                            <a:schemeClr val="tx1"/>
                          </a:solidFill>
                          <a:effectLst/>
                          <a:latin typeface="Comic Sans MS" pitchFamily="66" charset="0"/>
                        </a:rPr>
                        <a:t>однако (зато)</a:t>
                      </a:r>
                      <a:r>
                        <a:rPr kumimoji="0" lang="ru-RU"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rPr>
                        <a:t>]</a:t>
                      </a:r>
                      <a:endParaRPr kumimoji="0" lang="ru-RU" sz="3200" b="1"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a:t>
                      </a:r>
                      <a:r>
                        <a:rPr kumimoji="0" lang="ru-RU" sz="3200" b="1" i="0" u="none" strike="noStrike" cap="none" normalizeH="0" baseline="0" dirty="0" smtClean="0">
                          <a:ln>
                            <a:noFill/>
                          </a:ln>
                          <a:solidFill>
                            <a:schemeClr val="tx1"/>
                          </a:solidFill>
                          <a:effectLst/>
                          <a:latin typeface="Times New Roman" pitchFamily="18" charset="0"/>
                        </a:rPr>
                        <a:t> </a:t>
                      </a:r>
                      <a:r>
                        <a:rPr kumimoji="0" lang="ru-RU" sz="1800" b="1" i="0" u="none" strike="noStrike" cap="none" normalizeH="0" baseline="0" dirty="0" smtClean="0">
                          <a:ln>
                            <a:noFill/>
                          </a:ln>
                          <a:solidFill>
                            <a:schemeClr val="tx1"/>
                          </a:solidFill>
                          <a:effectLst/>
                          <a:latin typeface="Comic Sans MS" pitchFamily="66" charset="0"/>
                        </a:rPr>
                        <a:t>не только    , но и</a:t>
                      </a:r>
                      <a:r>
                        <a:rPr kumimoji="0" lang="ru-RU"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rPr>
                        <a:t>]</a:t>
                      </a:r>
                      <a:endParaRPr kumimoji="0" lang="ru-RU" sz="3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a:t>
                      </a:r>
                      <a:r>
                        <a:rPr kumimoji="0" lang="ru-RU" sz="1800" b="1" i="0" u="none" strike="noStrike" cap="none" normalizeH="0" baseline="0" dirty="0" smtClean="0">
                          <a:ln>
                            <a:noFill/>
                          </a:ln>
                          <a:solidFill>
                            <a:schemeClr val="tx1"/>
                          </a:solidFill>
                          <a:effectLst/>
                          <a:latin typeface="Comic Sans MS" pitchFamily="66" charset="0"/>
                        </a:rPr>
                        <a:t>как       , так и</a:t>
                      </a:r>
                      <a:r>
                        <a:rPr kumimoji="0" lang="ru-RU"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rPr>
                        <a:t>]</a:t>
                      </a:r>
                      <a:endParaRPr kumimoji="0" lang="ru-RU" sz="3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32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a:t>
                      </a:r>
                      <a:r>
                        <a:rPr kumimoji="0" lang="ru-RU" sz="3200" b="1" i="0" u="none" strike="noStrike" cap="none" normalizeH="0" baseline="0" dirty="0" smtClean="0">
                          <a:ln>
                            <a:noFill/>
                          </a:ln>
                          <a:solidFill>
                            <a:schemeClr val="tx1"/>
                          </a:solidFill>
                          <a:effectLst/>
                          <a:latin typeface="Times New Roman" pitchFamily="18" charset="0"/>
                        </a:rPr>
                        <a:t>    </a:t>
                      </a:r>
                      <a:r>
                        <a:rPr kumimoji="0" lang="ru-RU" sz="1800" b="1" i="0" u="none" strike="noStrike" cap="none" normalizeH="0" baseline="0" dirty="0" smtClean="0">
                          <a:ln>
                            <a:noFill/>
                          </a:ln>
                          <a:solidFill>
                            <a:schemeClr val="tx1"/>
                          </a:solidFill>
                          <a:effectLst/>
                          <a:latin typeface="Comic Sans MS" pitchFamily="66" charset="0"/>
                        </a:rPr>
                        <a:t>и</a:t>
                      </a:r>
                      <a:r>
                        <a:rPr kumimoji="0" lang="ru-RU"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rPr>
                        <a:t>]</a:t>
                      </a:r>
                      <a:endParaRPr kumimoji="0" lang="ru-RU" sz="3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a:t>
                      </a:r>
                      <a:r>
                        <a:rPr kumimoji="0" lang="ru-RU" sz="3200" b="1" i="0" u="none" strike="noStrike" cap="none" normalizeH="0" baseline="0" dirty="0" smtClean="0">
                          <a:ln>
                            <a:noFill/>
                          </a:ln>
                          <a:solidFill>
                            <a:schemeClr val="tx1"/>
                          </a:solidFill>
                          <a:effectLst/>
                          <a:latin typeface="Times New Roman" pitchFamily="18" charset="0"/>
                        </a:rPr>
                        <a:t>    </a:t>
                      </a:r>
                      <a:r>
                        <a:rPr kumimoji="0" lang="ru-RU" sz="1800" b="1" i="0" u="none" strike="noStrike" cap="none" normalizeH="0" baseline="0" dirty="0" smtClean="0">
                          <a:ln>
                            <a:noFill/>
                          </a:ln>
                          <a:solidFill>
                            <a:schemeClr val="tx1"/>
                          </a:solidFill>
                          <a:effectLst/>
                          <a:latin typeface="Comic Sans MS" pitchFamily="66" charset="0"/>
                        </a:rPr>
                        <a:t>да (= и)</a:t>
                      </a:r>
                      <a:r>
                        <a:rPr kumimoji="0" lang="ru-RU"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rPr>
                        <a:t>]</a:t>
                      </a:r>
                      <a:endParaRPr kumimoji="0" lang="ru-RU" sz="3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a:t>
                      </a:r>
                      <a:r>
                        <a:rPr kumimoji="0" lang="ru-RU" sz="3200" b="1" i="0" u="none" strike="noStrike" cap="none" normalizeH="0" baseline="0" dirty="0" smtClean="0">
                          <a:ln>
                            <a:noFill/>
                          </a:ln>
                          <a:solidFill>
                            <a:schemeClr val="tx1"/>
                          </a:solidFill>
                          <a:effectLst/>
                          <a:latin typeface="Times New Roman" pitchFamily="18" charset="0"/>
                        </a:rPr>
                        <a:t>    </a:t>
                      </a:r>
                      <a:r>
                        <a:rPr kumimoji="0" lang="ru-RU" sz="1800" b="1" i="0" u="none" strike="noStrike" cap="none" normalizeH="0" baseline="0" dirty="0" smtClean="0">
                          <a:ln>
                            <a:noFill/>
                          </a:ln>
                          <a:solidFill>
                            <a:schemeClr val="tx1"/>
                          </a:solidFill>
                          <a:effectLst/>
                          <a:latin typeface="Comic Sans MS" pitchFamily="66" charset="0"/>
                        </a:rPr>
                        <a:t>или   </a:t>
                      </a:r>
                      <a:r>
                        <a:rPr kumimoji="0" lang="ru-RU"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rPr>
                        <a:t>]</a:t>
                      </a:r>
                      <a:endParaRPr kumimoji="0" lang="ru-RU" sz="3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rPr>
                        <a:t>[</a:t>
                      </a:r>
                      <a:r>
                        <a:rPr kumimoji="0" lang="ru-RU" sz="3200" b="1" i="0" u="none" strike="noStrike" cap="none" normalizeH="0" baseline="0" dirty="0" smtClean="0">
                          <a:ln>
                            <a:noFill/>
                          </a:ln>
                          <a:solidFill>
                            <a:schemeClr val="tx1"/>
                          </a:solidFill>
                          <a:effectLst/>
                          <a:latin typeface="Times New Roman" pitchFamily="18" charset="0"/>
                        </a:rPr>
                        <a:t>   </a:t>
                      </a:r>
                      <a:r>
                        <a:rPr kumimoji="0" lang="ru-RU" sz="1800" b="1" i="0" u="none" strike="noStrike" cap="none" normalizeH="0" baseline="0" dirty="0" smtClean="0">
                          <a:ln>
                            <a:noFill/>
                          </a:ln>
                          <a:solidFill>
                            <a:schemeClr val="tx1"/>
                          </a:solidFill>
                          <a:effectLst/>
                          <a:latin typeface="Comic Sans MS" pitchFamily="66" charset="0"/>
                        </a:rPr>
                        <a:t>либо</a:t>
                      </a:r>
                      <a:r>
                        <a:rPr kumimoji="0" lang="ru-RU" sz="3200" b="1" i="0" u="none" strike="noStrike" cap="none" normalizeH="0" baseline="0" dirty="0" smtClean="0">
                          <a:ln>
                            <a:noFill/>
                          </a:ln>
                          <a:solidFill>
                            <a:schemeClr val="tx1"/>
                          </a:solidFill>
                          <a:effectLst/>
                          <a:latin typeface="Times New Roman" pitchFamily="18" charset="0"/>
                        </a:rPr>
                        <a:t>    </a:t>
                      </a:r>
                      <a:r>
                        <a:rPr kumimoji="0" lang="en-US" sz="3200" b="1" i="0" u="none" strike="noStrike" cap="none" normalizeH="0" baseline="0" dirty="0" smtClean="0">
                          <a:ln>
                            <a:noFill/>
                          </a:ln>
                          <a:solidFill>
                            <a:schemeClr val="tx1"/>
                          </a:solidFill>
                          <a:effectLst/>
                          <a:latin typeface="Times New Roman" pitchFamily="18" charset="0"/>
                        </a:rPr>
                        <a:t>]</a:t>
                      </a:r>
                      <a:endParaRPr kumimoji="0" lang="ru-RU" sz="32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0" u="none" strike="noStrike" cap="none" normalizeH="0" baseline="0" dirty="0" smtClean="0">
                          <a:ln>
                            <a:noFill/>
                          </a:ln>
                          <a:solidFill>
                            <a:schemeClr val="tx1"/>
                          </a:solidFill>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3102" name="Picture 81"/>
          <p:cNvPicPr>
            <a:picLocks noChangeAspect="1" noChangeArrowheads="1"/>
          </p:cNvPicPr>
          <p:nvPr/>
        </p:nvPicPr>
        <p:blipFill>
          <a:blip r:embed="rId2" cstate="print">
            <a:lum bright="6000"/>
          </a:blip>
          <a:srcRect r="11290"/>
          <a:stretch>
            <a:fillRect/>
          </a:stretch>
        </p:blipFill>
        <p:spPr bwMode="auto">
          <a:xfrm>
            <a:off x="684213" y="2420938"/>
            <a:ext cx="679450" cy="1223962"/>
          </a:xfrm>
          <a:prstGeom prst="rect">
            <a:avLst/>
          </a:prstGeom>
          <a:noFill/>
          <a:ln w="9525">
            <a:noFill/>
            <a:miter lim="800000"/>
            <a:headEnd/>
            <a:tailEnd/>
          </a:ln>
        </p:spPr>
      </p:pic>
      <p:pic>
        <p:nvPicPr>
          <p:cNvPr id="3103" name="Picture 82"/>
          <p:cNvPicPr>
            <a:picLocks noChangeAspect="1" noChangeArrowheads="1"/>
          </p:cNvPicPr>
          <p:nvPr/>
        </p:nvPicPr>
        <p:blipFill>
          <a:blip r:embed="rId3" cstate="print">
            <a:lum contrast="12000"/>
          </a:blip>
          <a:srcRect/>
          <a:stretch>
            <a:fillRect/>
          </a:stretch>
        </p:blipFill>
        <p:spPr bwMode="auto">
          <a:xfrm>
            <a:off x="8243888" y="5229225"/>
            <a:ext cx="452437" cy="1079500"/>
          </a:xfrm>
          <a:prstGeom prst="rect">
            <a:avLst/>
          </a:prstGeom>
          <a:noFill/>
          <a:ln w="9525">
            <a:noFill/>
            <a:miter lim="800000"/>
            <a:headEnd/>
            <a:tailEnd/>
          </a:ln>
        </p:spPr>
      </p:pic>
      <p:pic>
        <p:nvPicPr>
          <p:cNvPr id="3104" name="Picture 84"/>
          <p:cNvPicPr>
            <a:picLocks noChangeAspect="1" noChangeArrowheads="1"/>
          </p:cNvPicPr>
          <p:nvPr/>
        </p:nvPicPr>
        <p:blipFill>
          <a:blip r:embed="rId4" cstate="print"/>
          <a:srcRect/>
          <a:stretch>
            <a:fillRect/>
          </a:stretch>
        </p:blipFill>
        <p:spPr bwMode="auto">
          <a:xfrm>
            <a:off x="1928813" y="5572125"/>
            <a:ext cx="342900" cy="209550"/>
          </a:xfrm>
          <a:prstGeom prst="rect">
            <a:avLst/>
          </a:prstGeom>
          <a:noFill/>
          <a:ln w="9525">
            <a:noFill/>
            <a:miter lim="800000"/>
            <a:headEnd/>
            <a:tailEnd/>
          </a:ln>
        </p:spPr>
      </p:pic>
      <p:pic>
        <p:nvPicPr>
          <p:cNvPr id="3105" name="Picture 85"/>
          <p:cNvPicPr>
            <a:picLocks noChangeAspect="1" noChangeArrowheads="1"/>
          </p:cNvPicPr>
          <p:nvPr/>
        </p:nvPicPr>
        <p:blipFill>
          <a:blip r:embed="rId4" cstate="print"/>
          <a:srcRect/>
          <a:stretch>
            <a:fillRect/>
          </a:stretch>
        </p:blipFill>
        <p:spPr bwMode="auto">
          <a:xfrm>
            <a:off x="1331913" y="4365625"/>
            <a:ext cx="342900" cy="209550"/>
          </a:xfrm>
          <a:prstGeom prst="rect">
            <a:avLst/>
          </a:prstGeom>
          <a:noFill/>
          <a:ln w="9525">
            <a:noFill/>
            <a:miter lim="800000"/>
            <a:headEnd/>
            <a:tailEnd/>
          </a:ln>
        </p:spPr>
      </p:pic>
      <p:pic>
        <p:nvPicPr>
          <p:cNvPr id="3106" name="Picture 86"/>
          <p:cNvPicPr>
            <a:picLocks noChangeAspect="1" noChangeArrowheads="1"/>
          </p:cNvPicPr>
          <p:nvPr/>
        </p:nvPicPr>
        <p:blipFill>
          <a:blip r:embed="rId4" cstate="print"/>
          <a:srcRect/>
          <a:stretch>
            <a:fillRect/>
          </a:stretch>
        </p:blipFill>
        <p:spPr bwMode="auto">
          <a:xfrm>
            <a:off x="2268538" y="1412875"/>
            <a:ext cx="342900" cy="209550"/>
          </a:xfrm>
          <a:prstGeom prst="rect">
            <a:avLst/>
          </a:prstGeom>
          <a:noFill/>
          <a:ln w="9525">
            <a:noFill/>
            <a:miter lim="800000"/>
            <a:headEnd/>
            <a:tailEnd/>
          </a:ln>
        </p:spPr>
      </p:pic>
      <p:pic>
        <p:nvPicPr>
          <p:cNvPr id="3107" name="Picture 87"/>
          <p:cNvPicPr>
            <a:picLocks noChangeAspect="1" noChangeArrowheads="1"/>
          </p:cNvPicPr>
          <p:nvPr/>
        </p:nvPicPr>
        <p:blipFill>
          <a:blip r:embed="rId4" cstate="print"/>
          <a:srcRect/>
          <a:stretch>
            <a:fillRect/>
          </a:stretch>
        </p:blipFill>
        <p:spPr bwMode="auto">
          <a:xfrm>
            <a:off x="2000250" y="4929188"/>
            <a:ext cx="342900" cy="209550"/>
          </a:xfrm>
          <a:prstGeom prst="rect">
            <a:avLst/>
          </a:prstGeom>
          <a:noFill/>
          <a:ln w="9525">
            <a:noFill/>
            <a:miter lim="800000"/>
            <a:headEnd/>
            <a:tailEnd/>
          </a:ln>
        </p:spPr>
      </p:pic>
      <p:pic>
        <p:nvPicPr>
          <p:cNvPr id="3108" name="Picture 88"/>
          <p:cNvPicPr>
            <a:picLocks noChangeAspect="1" noChangeArrowheads="1"/>
          </p:cNvPicPr>
          <p:nvPr/>
        </p:nvPicPr>
        <p:blipFill>
          <a:blip r:embed="rId4" cstate="print"/>
          <a:srcRect/>
          <a:stretch>
            <a:fillRect/>
          </a:stretch>
        </p:blipFill>
        <p:spPr bwMode="auto">
          <a:xfrm>
            <a:off x="3492500" y="4365625"/>
            <a:ext cx="342900" cy="209550"/>
          </a:xfrm>
          <a:prstGeom prst="rect">
            <a:avLst/>
          </a:prstGeom>
          <a:noFill/>
          <a:ln w="9525">
            <a:noFill/>
            <a:miter lim="800000"/>
            <a:headEnd/>
            <a:tailEnd/>
          </a:ln>
        </p:spPr>
      </p:pic>
      <p:pic>
        <p:nvPicPr>
          <p:cNvPr id="3109" name="Picture 89"/>
          <p:cNvPicPr>
            <a:picLocks noChangeAspect="1" noChangeArrowheads="1"/>
          </p:cNvPicPr>
          <p:nvPr/>
        </p:nvPicPr>
        <p:blipFill>
          <a:blip r:embed="rId4" cstate="print"/>
          <a:srcRect/>
          <a:stretch>
            <a:fillRect/>
          </a:stretch>
        </p:blipFill>
        <p:spPr bwMode="auto">
          <a:xfrm>
            <a:off x="2051050" y="2565400"/>
            <a:ext cx="342900" cy="209550"/>
          </a:xfrm>
          <a:prstGeom prst="rect">
            <a:avLst/>
          </a:prstGeom>
          <a:noFill/>
          <a:ln w="9525">
            <a:noFill/>
            <a:miter lim="800000"/>
            <a:headEnd/>
            <a:tailEnd/>
          </a:ln>
        </p:spPr>
      </p:pic>
      <p:pic>
        <p:nvPicPr>
          <p:cNvPr id="3110" name="Picture 90"/>
          <p:cNvPicPr>
            <a:picLocks noChangeAspect="1" noChangeArrowheads="1"/>
          </p:cNvPicPr>
          <p:nvPr/>
        </p:nvPicPr>
        <p:blipFill>
          <a:blip r:embed="rId4" cstate="print"/>
          <a:srcRect/>
          <a:stretch>
            <a:fillRect/>
          </a:stretch>
        </p:blipFill>
        <p:spPr bwMode="auto">
          <a:xfrm>
            <a:off x="2771775" y="2565400"/>
            <a:ext cx="342900" cy="209550"/>
          </a:xfrm>
          <a:prstGeom prst="rect">
            <a:avLst/>
          </a:prstGeom>
          <a:noFill/>
          <a:ln w="9525">
            <a:noFill/>
            <a:miter lim="800000"/>
            <a:headEnd/>
            <a:tailEnd/>
          </a:ln>
        </p:spPr>
      </p:pic>
      <p:pic>
        <p:nvPicPr>
          <p:cNvPr id="3111" name="Picture 91"/>
          <p:cNvPicPr>
            <a:picLocks noChangeAspect="1" noChangeArrowheads="1"/>
          </p:cNvPicPr>
          <p:nvPr/>
        </p:nvPicPr>
        <p:blipFill>
          <a:blip r:embed="rId4" cstate="print"/>
          <a:srcRect/>
          <a:stretch>
            <a:fillRect/>
          </a:stretch>
        </p:blipFill>
        <p:spPr bwMode="auto">
          <a:xfrm>
            <a:off x="2916238" y="3141663"/>
            <a:ext cx="342900" cy="209550"/>
          </a:xfrm>
          <a:prstGeom prst="rect">
            <a:avLst/>
          </a:prstGeom>
          <a:noFill/>
          <a:ln w="9525">
            <a:noFill/>
            <a:miter lim="800000"/>
            <a:headEnd/>
            <a:tailEnd/>
          </a:ln>
        </p:spPr>
      </p:pic>
      <p:pic>
        <p:nvPicPr>
          <p:cNvPr id="3112" name="Picture 92"/>
          <p:cNvPicPr>
            <a:picLocks noChangeAspect="1" noChangeArrowheads="1"/>
          </p:cNvPicPr>
          <p:nvPr/>
        </p:nvPicPr>
        <p:blipFill>
          <a:blip r:embed="rId4" cstate="print"/>
          <a:srcRect/>
          <a:stretch>
            <a:fillRect/>
          </a:stretch>
        </p:blipFill>
        <p:spPr bwMode="auto">
          <a:xfrm>
            <a:off x="1547813" y="3716338"/>
            <a:ext cx="342900" cy="209550"/>
          </a:xfrm>
          <a:prstGeom prst="rect">
            <a:avLst/>
          </a:prstGeom>
          <a:noFill/>
          <a:ln w="9525">
            <a:noFill/>
            <a:miter lim="800000"/>
            <a:headEnd/>
            <a:tailEnd/>
          </a:ln>
        </p:spPr>
      </p:pic>
      <p:pic>
        <p:nvPicPr>
          <p:cNvPr id="3113" name="Picture 93"/>
          <p:cNvPicPr>
            <a:picLocks noChangeAspect="1" noChangeArrowheads="1"/>
          </p:cNvPicPr>
          <p:nvPr/>
        </p:nvPicPr>
        <p:blipFill>
          <a:blip r:embed="rId4" cstate="print"/>
          <a:srcRect/>
          <a:stretch>
            <a:fillRect/>
          </a:stretch>
        </p:blipFill>
        <p:spPr bwMode="auto">
          <a:xfrm>
            <a:off x="3203575" y="3789363"/>
            <a:ext cx="342900" cy="209550"/>
          </a:xfrm>
          <a:prstGeom prst="rect">
            <a:avLst/>
          </a:prstGeom>
          <a:noFill/>
          <a:ln w="9525">
            <a:noFill/>
            <a:miter lim="800000"/>
            <a:headEnd/>
            <a:tailEnd/>
          </a:ln>
        </p:spPr>
      </p:pic>
      <p:pic>
        <p:nvPicPr>
          <p:cNvPr id="3114" name="Picture 94"/>
          <p:cNvPicPr>
            <a:picLocks noChangeAspect="1" noChangeArrowheads="1"/>
          </p:cNvPicPr>
          <p:nvPr/>
        </p:nvPicPr>
        <p:blipFill>
          <a:blip r:embed="rId4" cstate="print"/>
          <a:srcRect/>
          <a:stretch>
            <a:fillRect/>
          </a:stretch>
        </p:blipFill>
        <p:spPr bwMode="auto">
          <a:xfrm>
            <a:off x="1979613" y="3141663"/>
            <a:ext cx="342900" cy="209550"/>
          </a:xfrm>
          <a:prstGeom prst="rect">
            <a:avLst/>
          </a:prstGeom>
          <a:noFill/>
          <a:ln w="9525">
            <a:noFill/>
            <a:miter lim="800000"/>
            <a:headEnd/>
            <a:tailEnd/>
          </a:ln>
        </p:spPr>
      </p:pic>
      <p:pic>
        <p:nvPicPr>
          <p:cNvPr id="3115" name="Picture 95"/>
          <p:cNvPicPr>
            <a:picLocks noChangeAspect="1" noChangeArrowheads="1"/>
          </p:cNvPicPr>
          <p:nvPr/>
        </p:nvPicPr>
        <p:blipFill>
          <a:blip r:embed="rId4" cstate="print"/>
          <a:srcRect/>
          <a:stretch>
            <a:fillRect/>
          </a:stretch>
        </p:blipFill>
        <p:spPr bwMode="auto">
          <a:xfrm>
            <a:off x="2771775" y="1412875"/>
            <a:ext cx="342900" cy="209550"/>
          </a:xfrm>
          <a:prstGeom prst="rect">
            <a:avLst/>
          </a:prstGeom>
          <a:noFill/>
          <a:ln w="9525">
            <a:noFill/>
            <a:miter lim="800000"/>
            <a:headEnd/>
            <a:tailEnd/>
          </a:ln>
        </p:spPr>
      </p:pic>
      <p:pic>
        <p:nvPicPr>
          <p:cNvPr id="3116" name="Picture 96"/>
          <p:cNvPicPr>
            <a:picLocks noChangeAspect="1" noChangeArrowheads="1"/>
          </p:cNvPicPr>
          <p:nvPr/>
        </p:nvPicPr>
        <p:blipFill>
          <a:blip r:embed="rId4" cstate="print"/>
          <a:srcRect/>
          <a:stretch>
            <a:fillRect/>
          </a:stretch>
        </p:blipFill>
        <p:spPr bwMode="auto">
          <a:xfrm>
            <a:off x="3429000" y="5500688"/>
            <a:ext cx="342900" cy="209550"/>
          </a:xfrm>
          <a:prstGeom prst="rect">
            <a:avLst/>
          </a:prstGeom>
          <a:noFill/>
          <a:ln w="9525">
            <a:noFill/>
            <a:miter lim="800000"/>
            <a:headEnd/>
            <a:tailEnd/>
          </a:ln>
        </p:spPr>
      </p:pic>
      <p:pic>
        <p:nvPicPr>
          <p:cNvPr id="3117" name="Picture 97"/>
          <p:cNvPicPr>
            <a:picLocks noChangeAspect="1" noChangeArrowheads="1"/>
          </p:cNvPicPr>
          <p:nvPr/>
        </p:nvPicPr>
        <p:blipFill>
          <a:blip r:embed="rId4" cstate="print"/>
          <a:srcRect/>
          <a:stretch>
            <a:fillRect/>
          </a:stretch>
        </p:blipFill>
        <p:spPr bwMode="auto">
          <a:xfrm>
            <a:off x="3143250" y="4929188"/>
            <a:ext cx="342900" cy="209550"/>
          </a:xfrm>
          <a:prstGeom prst="rect">
            <a:avLst/>
          </a:prstGeom>
          <a:noFill/>
          <a:ln w="9525">
            <a:noFill/>
            <a:miter lim="800000"/>
            <a:headEnd/>
            <a:tailEnd/>
          </a:ln>
        </p:spPr>
      </p:pic>
      <p:pic>
        <p:nvPicPr>
          <p:cNvPr id="3118" name="Picture 99"/>
          <p:cNvPicPr>
            <a:picLocks noChangeAspect="1" noChangeArrowheads="1"/>
          </p:cNvPicPr>
          <p:nvPr/>
        </p:nvPicPr>
        <p:blipFill>
          <a:blip r:embed="rId4" cstate="print"/>
          <a:srcRect/>
          <a:stretch>
            <a:fillRect/>
          </a:stretch>
        </p:blipFill>
        <p:spPr bwMode="auto">
          <a:xfrm>
            <a:off x="5867400" y="3141663"/>
            <a:ext cx="342900" cy="209550"/>
          </a:xfrm>
          <a:prstGeom prst="rect">
            <a:avLst/>
          </a:prstGeom>
          <a:noFill/>
          <a:ln w="9525">
            <a:noFill/>
            <a:miter lim="800000"/>
            <a:headEnd/>
            <a:tailEnd/>
          </a:ln>
        </p:spPr>
      </p:pic>
      <p:pic>
        <p:nvPicPr>
          <p:cNvPr id="3119" name="Picture 100"/>
          <p:cNvPicPr>
            <a:picLocks noChangeAspect="1" noChangeArrowheads="1"/>
          </p:cNvPicPr>
          <p:nvPr/>
        </p:nvPicPr>
        <p:blipFill>
          <a:blip r:embed="rId4" cstate="print"/>
          <a:srcRect/>
          <a:stretch>
            <a:fillRect/>
          </a:stretch>
        </p:blipFill>
        <p:spPr bwMode="auto">
          <a:xfrm>
            <a:off x="6877050" y="2565400"/>
            <a:ext cx="342900" cy="209550"/>
          </a:xfrm>
          <a:prstGeom prst="rect">
            <a:avLst/>
          </a:prstGeom>
          <a:noFill/>
          <a:ln w="9525">
            <a:noFill/>
            <a:miter lim="800000"/>
            <a:headEnd/>
            <a:tailEnd/>
          </a:ln>
        </p:spPr>
      </p:pic>
      <p:pic>
        <p:nvPicPr>
          <p:cNvPr id="3120" name="Picture 101"/>
          <p:cNvPicPr>
            <a:picLocks noChangeAspect="1" noChangeArrowheads="1"/>
          </p:cNvPicPr>
          <p:nvPr/>
        </p:nvPicPr>
        <p:blipFill>
          <a:blip r:embed="rId4" cstate="print"/>
          <a:srcRect/>
          <a:stretch>
            <a:fillRect/>
          </a:stretch>
        </p:blipFill>
        <p:spPr bwMode="auto">
          <a:xfrm>
            <a:off x="2771775" y="1412875"/>
            <a:ext cx="342900" cy="209550"/>
          </a:xfrm>
          <a:prstGeom prst="rect">
            <a:avLst/>
          </a:prstGeom>
          <a:noFill/>
          <a:ln w="9525">
            <a:noFill/>
            <a:miter lim="800000"/>
            <a:headEnd/>
            <a:tailEnd/>
          </a:ln>
        </p:spPr>
      </p:pic>
      <p:pic>
        <p:nvPicPr>
          <p:cNvPr id="3121" name="Picture 102"/>
          <p:cNvPicPr>
            <a:picLocks noChangeAspect="1" noChangeArrowheads="1"/>
          </p:cNvPicPr>
          <p:nvPr/>
        </p:nvPicPr>
        <p:blipFill>
          <a:blip r:embed="rId4" cstate="print"/>
          <a:srcRect/>
          <a:stretch>
            <a:fillRect/>
          </a:stretch>
        </p:blipFill>
        <p:spPr bwMode="auto">
          <a:xfrm>
            <a:off x="6300788" y="2565400"/>
            <a:ext cx="342900" cy="215900"/>
          </a:xfrm>
          <a:prstGeom prst="rect">
            <a:avLst/>
          </a:prstGeom>
          <a:noFill/>
          <a:ln w="9525">
            <a:noFill/>
            <a:miter lim="800000"/>
            <a:headEnd/>
            <a:tailEnd/>
          </a:ln>
        </p:spPr>
      </p:pic>
      <p:pic>
        <p:nvPicPr>
          <p:cNvPr id="3122" name="Picture 103"/>
          <p:cNvPicPr>
            <a:picLocks noChangeAspect="1" noChangeArrowheads="1"/>
          </p:cNvPicPr>
          <p:nvPr/>
        </p:nvPicPr>
        <p:blipFill>
          <a:blip r:embed="rId4" cstate="print"/>
          <a:srcRect/>
          <a:stretch>
            <a:fillRect/>
          </a:stretch>
        </p:blipFill>
        <p:spPr bwMode="auto">
          <a:xfrm>
            <a:off x="7019925" y="3716338"/>
            <a:ext cx="342900" cy="209550"/>
          </a:xfrm>
          <a:prstGeom prst="rect">
            <a:avLst/>
          </a:prstGeom>
          <a:noFill/>
          <a:ln w="9525">
            <a:noFill/>
            <a:miter lim="800000"/>
            <a:headEnd/>
            <a:tailEnd/>
          </a:ln>
        </p:spPr>
      </p:pic>
      <p:pic>
        <p:nvPicPr>
          <p:cNvPr id="3123" name="Picture 104"/>
          <p:cNvPicPr>
            <a:picLocks noChangeAspect="1" noChangeArrowheads="1"/>
          </p:cNvPicPr>
          <p:nvPr/>
        </p:nvPicPr>
        <p:blipFill>
          <a:blip r:embed="rId4" cstate="print"/>
          <a:srcRect/>
          <a:stretch>
            <a:fillRect/>
          </a:stretch>
        </p:blipFill>
        <p:spPr bwMode="auto">
          <a:xfrm>
            <a:off x="6084888" y="4365625"/>
            <a:ext cx="342900" cy="209550"/>
          </a:xfrm>
          <a:prstGeom prst="rect">
            <a:avLst/>
          </a:prstGeom>
          <a:noFill/>
          <a:ln w="9525">
            <a:noFill/>
            <a:miter lim="800000"/>
            <a:headEnd/>
            <a:tailEnd/>
          </a:ln>
        </p:spPr>
      </p:pic>
      <p:pic>
        <p:nvPicPr>
          <p:cNvPr id="3124" name="Picture 105"/>
          <p:cNvPicPr>
            <a:picLocks noChangeAspect="1" noChangeArrowheads="1"/>
          </p:cNvPicPr>
          <p:nvPr/>
        </p:nvPicPr>
        <p:blipFill>
          <a:blip r:embed="rId4" cstate="print"/>
          <a:srcRect/>
          <a:stretch>
            <a:fillRect/>
          </a:stretch>
        </p:blipFill>
        <p:spPr bwMode="auto">
          <a:xfrm>
            <a:off x="6084888" y="3716338"/>
            <a:ext cx="342900" cy="209550"/>
          </a:xfrm>
          <a:prstGeom prst="rect">
            <a:avLst/>
          </a:prstGeom>
          <a:noFill/>
          <a:ln w="9525">
            <a:noFill/>
            <a:miter lim="800000"/>
            <a:headEnd/>
            <a:tailEnd/>
          </a:ln>
        </p:spPr>
      </p:pic>
      <p:pic>
        <p:nvPicPr>
          <p:cNvPr id="3125" name="Picture 106"/>
          <p:cNvPicPr>
            <a:picLocks noChangeAspect="1" noChangeArrowheads="1"/>
          </p:cNvPicPr>
          <p:nvPr/>
        </p:nvPicPr>
        <p:blipFill>
          <a:blip r:embed="rId4" cstate="print"/>
          <a:srcRect/>
          <a:stretch>
            <a:fillRect/>
          </a:stretch>
        </p:blipFill>
        <p:spPr bwMode="auto">
          <a:xfrm>
            <a:off x="7235825" y="3141663"/>
            <a:ext cx="342900" cy="209550"/>
          </a:xfrm>
          <a:prstGeom prst="rect">
            <a:avLst/>
          </a:prstGeom>
          <a:noFill/>
          <a:ln w="9525">
            <a:noFill/>
            <a:miter lim="800000"/>
            <a:headEnd/>
            <a:tailEnd/>
          </a:ln>
        </p:spPr>
      </p:pic>
      <p:pic>
        <p:nvPicPr>
          <p:cNvPr id="3126" name="Picture 107"/>
          <p:cNvPicPr>
            <a:picLocks noChangeAspect="1" noChangeArrowheads="1"/>
          </p:cNvPicPr>
          <p:nvPr/>
        </p:nvPicPr>
        <p:blipFill>
          <a:blip r:embed="rId4" cstate="print"/>
          <a:srcRect/>
          <a:stretch>
            <a:fillRect/>
          </a:stretch>
        </p:blipFill>
        <p:spPr bwMode="auto">
          <a:xfrm>
            <a:off x="7019925" y="4365625"/>
            <a:ext cx="342900" cy="209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lum contrast="12000"/>
          </a:blip>
          <a:srcRect/>
          <a:stretch>
            <a:fillRect/>
          </a:stretch>
        </p:blipFill>
        <p:spPr bwMode="auto">
          <a:xfrm>
            <a:off x="6516688" y="5300663"/>
            <a:ext cx="573087" cy="1366837"/>
          </a:xfrm>
          <a:prstGeom prst="rect">
            <a:avLst/>
          </a:prstGeom>
          <a:noFill/>
          <a:ln w="9525">
            <a:noFill/>
            <a:miter lim="800000"/>
            <a:headEnd/>
            <a:tailEnd/>
          </a:ln>
        </p:spPr>
      </p:pic>
      <p:pic>
        <p:nvPicPr>
          <p:cNvPr id="4099" name="Picture 4"/>
          <p:cNvPicPr>
            <a:picLocks noChangeAspect="1" noChangeArrowheads="1"/>
          </p:cNvPicPr>
          <p:nvPr/>
        </p:nvPicPr>
        <p:blipFill>
          <a:blip r:embed="rId3" cstate="print">
            <a:lum bright="6000"/>
          </a:blip>
          <a:srcRect r="11290"/>
          <a:stretch>
            <a:fillRect/>
          </a:stretch>
        </p:blipFill>
        <p:spPr bwMode="auto">
          <a:xfrm>
            <a:off x="179388" y="2924175"/>
            <a:ext cx="919162" cy="1655763"/>
          </a:xfrm>
          <a:prstGeom prst="rect">
            <a:avLst/>
          </a:prstGeom>
          <a:noFill/>
          <a:ln w="9525">
            <a:noFill/>
            <a:miter lim="800000"/>
            <a:headEnd/>
            <a:tailEnd/>
          </a:ln>
        </p:spPr>
      </p:pic>
      <p:sp>
        <p:nvSpPr>
          <p:cNvPr id="4100" name="Text Box 5"/>
          <p:cNvSpPr txBox="1">
            <a:spLocks noChangeArrowheads="1"/>
          </p:cNvSpPr>
          <p:nvPr/>
        </p:nvSpPr>
        <p:spPr bwMode="auto">
          <a:xfrm>
            <a:off x="827088" y="260350"/>
            <a:ext cx="7632700" cy="396875"/>
          </a:xfrm>
          <a:prstGeom prst="rect">
            <a:avLst/>
          </a:prstGeom>
          <a:noFill/>
          <a:ln w="9525">
            <a:noFill/>
            <a:miter lim="800000"/>
            <a:headEnd/>
            <a:tailEnd/>
          </a:ln>
        </p:spPr>
        <p:txBody>
          <a:bodyPr>
            <a:spAutoFit/>
          </a:bodyPr>
          <a:lstStyle/>
          <a:p>
            <a:pPr algn="ctr">
              <a:spcBef>
                <a:spcPct val="50000"/>
              </a:spcBef>
            </a:pPr>
            <a:r>
              <a:rPr lang="ru-RU" sz="2000">
                <a:solidFill>
                  <a:srgbClr val="33CC33"/>
                </a:solidFill>
                <a:latin typeface="Comic Sans MS" pitchFamily="66" charset="0"/>
              </a:rPr>
              <a:t>Повторяющиеся союзы</a:t>
            </a:r>
          </a:p>
        </p:txBody>
      </p:sp>
      <p:graphicFrame>
        <p:nvGraphicFramePr>
          <p:cNvPr id="11354" name="Group 90"/>
          <p:cNvGraphicFramePr>
            <a:graphicFrameLocks noGrp="1"/>
          </p:cNvGraphicFramePr>
          <p:nvPr/>
        </p:nvGraphicFramePr>
        <p:xfrm>
          <a:off x="1547813" y="836613"/>
          <a:ext cx="6408737" cy="4407408"/>
        </p:xfrm>
        <a:graphic>
          <a:graphicData uri="http://schemas.openxmlformats.org/drawingml/2006/table">
            <a:tbl>
              <a:tblPr/>
              <a:tblGrid>
                <a:gridCol w="3205162"/>
                <a:gridCol w="3203575"/>
              </a:tblGrid>
              <a:tr h="3600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omic Sans MS" pitchFamily="66" charset="0"/>
                        </a:rPr>
                        <a:t>[</a:t>
                      </a:r>
                      <a:r>
                        <a:rPr kumimoji="0" lang="ru-RU" sz="2400" b="1" i="0" u="none" strike="noStrike" cap="none" normalizeH="0" baseline="0" dirty="0" smtClean="0">
                          <a:ln>
                            <a:noFill/>
                          </a:ln>
                          <a:solidFill>
                            <a:schemeClr val="tx1"/>
                          </a:solidFill>
                          <a:effectLst/>
                          <a:latin typeface="Comic Sans MS" pitchFamily="66" charset="0"/>
                        </a:rPr>
                        <a:t>и   ,и   ,и   </a:t>
                      </a:r>
                      <a:r>
                        <a:rPr kumimoji="0" lang="en-US" sz="2400" b="1" i="0" u="none" strike="noStrike" cap="none" normalizeH="0" baseline="0" dirty="0" smtClean="0">
                          <a:ln>
                            <a:noFill/>
                          </a:ln>
                          <a:solidFill>
                            <a:schemeClr val="tx1"/>
                          </a:solidFill>
                          <a:effectLst/>
                          <a:latin typeface="Comic Sans MS" pitchFamily="66" charset="0"/>
                        </a:rPr>
                        <a:t>]</a:t>
                      </a:r>
                      <a:endParaRPr kumimoji="0" lang="ru-RU" sz="2400" b="1" i="0" u="none" strike="noStrike" cap="none" normalizeH="0" baseline="0" dirty="0" smtClean="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omic Sans MS" pitchFamily="66" charset="0"/>
                        </a:rPr>
                        <a:t>[</a:t>
                      </a:r>
                      <a:r>
                        <a:rPr kumimoji="0" lang="ru-RU" sz="2400" b="1" i="0" u="none" strike="noStrike" cap="none" normalizeH="0" baseline="0" dirty="0" smtClean="0">
                          <a:ln>
                            <a:noFill/>
                          </a:ln>
                          <a:solidFill>
                            <a:schemeClr val="tx1"/>
                          </a:solidFill>
                          <a:effectLst/>
                          <a:latin typeface="Comic Sans MS" pitchFamily="66" charset="0"/>
                        </a:rPr>
                        <a:t>   ,и   ,и   </a:t>
                      </a:r>
                      <a:r>
                        <a:rPr kumimoji="0" lang="en-US" sz="2400" b="1" i="0" u="none" strike="noStrike" cap="none" normalizeH="0" baseline="0" dirty="0" smtClean="0">
                          <a:ln>
                            <a:noFill/>
                          </a:ln>
                          <a:solidFill>
                            <a:schemeClr val="tx1"/>
                          </a:solidFill>
                          <a:effectLst/>
                          <a:latin typeface="Comic Sans MS" pitchFamily="66" charset="0"/>
                        </a:rPr>
                        <a:t>]</a:t>
                      </a:r>
                      <a:endParaRPr kumimoji="0" lang="ru-RU" sz="2400" b="1" i="0" u="none" strike="noStrike" cap="none" normalizeH="0" baseline="0" dirty="0" smtClean="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omic Sans MS" pitchFamily="66" charset="0"/>
                        </a:rPr>
                        <a:t>[</a:t>
                      </a:r>
                      <a:r>
                        <a:rPr kumimoji="0" lang="ru-RU" sz="2400" b="1" i="0" u="none" strike="noStrike" cap="none" normalizeH="0" baseline="0" dirty="0" smtClean="0">
                          <a:ln>
                            <a:noFill/>
                          </a:ln>
                          <a:solidFill>
                            <a:schemeClr val="tx1"/>
                          </a:solidFill>
                          <a:effectLst/>
                          <a:latin typeface="Comic Sans MS" pitchFamily="66" charset="0"/>
                        </a:rPr>
                        <a:t>   ,   , и    , </a:t>
                      </a:r>
                      <a:r>
                        <a:rPr kumimoji="0" lang="ru-RU" sz="2400" b="1" i="0" u="none" strike="noStrike" cap="none" normalizeH="0" baseline="0" dirty="0" err="1" smtClean="0">
                          <a:ln>
                            <a:noFill/>
                          </a:ln>
                          <a:solidFill>
                            <a:schemeClr val="tx1"/>
                          </a:solidFill>
                          <a:effectLst/>
                          <a:latin typeface="Comic Sans MS" pitchFamily="66" charset="0"/>
                        </a:rPr>
                        <a:t>и</a:t>
                      </a:r>
                      <a:r>
                        <a:rPr kumimoji="0" lang="ru-RU" sz="2400" b="1" i="0" u="none" strike="noStrike" cap="none" normalizeH="0" baseline="0" dirty="0" smtClean="0">
                          <a:ln>
                            <a:noFill/>
                          </a:ln>
                          <a:solidFill>
                            <a:schemeClr val="tx1"/>
                          </a:solidFill>
                          <a:effectLst/>
                          <a:latin typeface="Comic Sans MS" pitchFamily="66" charset="0"/>
                        </a:rPr>
                        <a:t>   </a:t>
                      </a:r>
                      <a:r>
                        <a:rPr kumimoji="0" lang="en-US" sz="2400" b="1" i="0" u="none" strike="noStrike" cap="none" normalizeH="0" baseline="0" dirty="0" smtClean="0">
                          <a:ln>
                            <a:noFill/>
                          </a:ln>
                          <a:solidFill>
                            <a:schemeClr val="tx1"/>
                          </a:solidFill>
                          <a:effectLst/>
                          <a:latin typeface="Comic Sans MS" pitchFamily="66" charset="0"/>
                        </a:rPr>
                        <a:t>]</a:t>
                      </a:r>
                      <a:endParaRPr kumimoji="0" lang="ru-RU" sz="2400" b="1" i="0" u="none" strike="noStrike" cap="none" normalizeH="0" baseline="0" dirty="0" smtClean="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omic Sans MS" pitchFamily="66" charset="0"/>
                        </a:rPr>
                        <a:t>[</a:t>
                      </a:r>
                      <a:r>
                        <a:rPr kumimoji="0" lang="ru-RU" sz="2400" b="1" i="0" u="none" strike="noStrike" cap="none" normalizeH="0" baseline="0" dirty="0" smtClean="0">
                          <a:ln>
                            <a:noFill/>
                          </a:ln>
                          <a:solidFill>
                            <a:schemeClr val="tx1"/>
                          </a:solidFill>
                          <a:effectLst/>
                          <a:latin typeface="Comic Sans MS" pitchFamily="66" charset="0"/>
                        </a:rPr>
                        <a:t>то     , </a:t>
                      </a:r>
                      <a:r>
                        <a:rPr kumimoji="0" lang="ru-RU" sz="2400" b="1" i="0" u="none" strike="noStrike" cap="none" normalizeH="0" baseline="0" dirty="0" err="1" smtClean="0">
                          <a:ln>
                            <a:noFill/>
                          </a:ln>
                          <a:solidFill>
                            <a:schemeClr val="tx1"/>
                          </a:solidFill>
                          <a:effectLst/>
                          <a:latin typeface="Comic Sans MS" pitchFamily="66" charset="0"/>
                        </a:rPr>
                        <a:t>то</a:t>
                      </a:r>
                      <a:r>
                        <a:rPr kumimoji="0" lang="ru-RU" sz="2400" b="1" i="0" u="none" strike="noStrike" cap="none" normalizeH="0" baseline="0" dirty="0" smtClean="0">
                          <a:ln>
                            <a:noFill/>
                          </a:ln>
                          <a:solidFill>
                            <a:schemeClr val="tx1"/>
                          </a:solidFill>
                          <a:effectLst/>
                          <a:latin typeface="Comic Sans MS" pitchFamily="66" charset="0"/>
                        </a:rPr>
                        <a:t>    </a:t>
                      </a:r>
                      <a:r>
                        <a:rPr kumimoji="0" lang="en-US" sz="2400" b="1" i="0" u="none" strike="noStrike" cap="none" normalizeH="0" baseline="0" dirty="0" smtClean="0">
                          <a:ln>
                            <a:noFill/>
                          </a:ln>
                          <a:solidFill>
                            <a:schemeClr val="tx1"/>
                          </a:solidFill>
                          <a:effectLst/>
                          <a:latin typeface="Comic Sans MS" pitchFamily="66" charset="0"/>
                        </a:rPr>
                        <a:t>]</a:t>
                      </a:r>
                      <a:endParaRPr kumimoji="0" lang="ru-RU" sz="2400" b="1" i="0" u="none" strike="noStrike" cap="none" normalizeH="0" baseline="0" dirty="0" smtClean="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omic Sans MS" pitchFamily="66" charset="0"/>
                        </a:rPr>
                        <a:t>[</a:t>
                      </a:r>
                      <a:r>
                        <a:rPr kumimoji="0" lang="ru-RU" sz="2400" b="1" i="0" u="none" strike="noStrike" cap="none" normalizeH="0" baseline="0" dirty="0" smtClean="0">
                          <a:ln>
                            <a:noFill/>
                          </a:ln>
                          <a:solidFill>
                            <a:schemeClr val="tx1"/>
                          </a:solidFill>
                          <a:effectLst/>
                          <a:latin typeface="Comic Sans MS" pitchFamily="66" charset="0"/>
                        </a:rPr>
                        <a:t>не то   , не то   </a:t>
                      </a:r>
                      <a:r>
                        <a:rPr kumimoji="0" lang="en-US" sz="2400" b="1" i="0" u="none" strike="noStrike" cap="none" normalizeH="0" baseline="0" dirty="0" smtClean="0">
                          <a:ln>
                            <a:noFill/>
                          </a:ln>
                          <a:solidFill>
                            <a:schemeClr val="tx1"/>
                          </a:solidFill>
                          <a:effectLst/>
                          <a:latin typeface="Comic Sans MS" pitchFamily="66" charset="0"/>
                        </a:rPr>
                        <a:t>]</a:t>
                      </a:r>
                      <a:endParaRPr kumimoji="0" lang="ru-RU" sz="2400" b="1" i="0" u="none" strike="noStrike" cap="none" normalizeH="0" baseline="0" dirty="0" smtClean="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omic Sans MS" pitchFamily="66" charset="0"/>
                        </a:rPr>
                        <a:t>[</a:t>
                      </a:r>
                      <a:r>
                        <a:rPr kumimoji="0" lang="ru-RU" sz="2400" b="1" i="0" u="none" strike="noStrike" cap="none" normalizeH="0" baseline="0" dirty="0" smtClean="0">
                          <a:ln>
                            <a:noFill/>
                          </a:ln>
                          <a:solidFill>
                            <a:schemeClr val="tx1"/>
                          </a:solidFill>
                          <a:effectLst/>
                          <a:latin typeface="Comic Sans MS" pitchFamily="66" charset="0"/>
                        </a:rPr>
                        <a:t>ни    , </a:t>
                      </a:r>
                      <a:r>
                        <a:rPr kumimoji="0" lang="ru-RU" sz="2400" b="1" i="0" u="none" strike="noStrike" cap="none" normalizeH="0" baseline="0" dirty="0" err="1" smtClean="0">
                          <a:ln>
                            <a:noFill/>
                          </a:ln>
                          <a:solidFill>
                            <a:schemeClr val="tx1"/>
                          </a:solidFill>
                          <a:effectLst/>
                          <a:latin typeface="Comic Sans MS" pitchFamily="66" charset="0"/>
                        </a:rPr>
                        <a:t>ни</a:t>
                      </a:r>
                      <a:r>
                        <a:rPr kumimoji="0" lang="ru-RU" sz="2400" b="1" i="0" u="none" strike="noStrike" cap="none" normalizeH="0" baseline="0" dirty="0" smtClean="0">
                          <a:ln>
                            <a:noFill/>
                          </a:ln>
                          <a:solidFill>
                            <a:schemeClr val="tx1"/>
                          </a:solidFill>
                          <a:effectLst/>
                          <a:latin typeface="Comic Sans MS" pitchFamily="66" charset="0"/>
                        </a:rPr>
                        <a:t>    </a:t>
                      </a:r>
                      <a:r>
                        <a:rPr kumimoji="0" lang="en-US" sz="2400" b="1" i="0" u="none" strike="noStrike" cap="none" normalizeH="0" baseline="0" dirty="0" smtClean="0">
                          <a:ln>
                            <a:noFill/>
                          </a:ln>
                          <a:solidFill>
                            <a:schemeClr val="tx1"/>
                          </a:solidFill>
                          <a:effectLst/>
                          <a:latin typeface="Comic Sans MS" pitchFamily="66" charset="0"/>
                        </a:rPr>
                        <a:t>]</a:t>
                      </a:r>
                      <a:endParaRPr kumimoji="0" lang="ru-RU" sz="2400" b="1" i="0" u="none" strike="noStrike" cap="none" normalizeH="0" baseline="0" dirty="0" smtClean="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omic Sans MS" pitchFamily="66" charset="0"/>
                        </a:rPr>
                        <a:t>[</a:t>
                      </a:r>
                      <a:r>
                        <a:rPr kumimoji="0" lang="ru-RU" sz="2400" b="1" i="0" u="none" strike="noStrike" cap="none" normalizeH="0" baseline="0" dirty="0" smtClean="0">
                          <a:ln>
                            <a:noFill/>
                          </a:ln>
                          <a:solidFill>
                            <a:schemeClr val="tx1"/>
                          </a:solidFill>
                          <a:effectLst/>
                          <a:latin typeface="Comic Sans MS" pitchFamily="66" charset="0"/>
                        </a:rPr>
                        <a:t>или   , </a:t>
                      </a:r>
                      <a:r>
                        <a:rPr kumimoji="0" lang="ru-RU" sz="2400" b="1" i="0" u="none" strike="noStrike" cap="none" normalizeH="0" baseline="0" dirty="0" err="1" smtClean="0">
                          <a:ln>
                            <a:noFill/>
                          </a:ln>
                          <a:solidFill>
                            <a:schemeClr val="tx1"/>
                          </a:solidFill>
                          <a:effectLst/>
                          <a:latin typeface="Comic Sans MS" pitchFamily="66" charset="0"/>
                        </a:rPr>
                        <a:t>или</a:t>
                      </a:r>
                      <a:r>
                        <a:rPr kumimoji="0" lang="ru-RU" sz="2400" b="1" i="0" u="none" strike="noStrike" cap="none" normalizeH="0" baseline="0" dirty="0" smtClean="0">
                          <a:ln>
                            <a:noFill/>
                          </a:ln>
                          <a:solidFill>
                            <a:schemeClr val="tx1"/>
                          </a:solidFill>
                          <a:effectLst/>
                          <a:latin typeface="Comic Sans MS" pitchFamily="66" charset="0"/>
                        </a:rPr>
                        <a:t>    </a:t>
                      </a:r>
                      <a:r>
                        <a:rPr kumimoji="0" lang="en-US" sz="2400" b="1" i="0" u="none" strike="noStrike" cap="none" normalizeH="0" baseline="0" dirty="0" smtClean="0">
                          <a:ln>
                            <a:noFill/>
                          </a:ln>
                          <a:solidFill>
                            <a:schemeClr val="tx1"/>
                          </a:solidFill>
                          <a:effectLst/>
                          <a:latin typeface="Comic Sans MS" pitchFamily="66" charset="0"/>
                        </a:rPr>
                        <a:t>]</a:t>
                      </a:r>
                      <a:endParaRPr kumimoji="0" lang="ru-RU" sz="2400" b="1" i="0" u="none" strike="noStrike" cap="none" normalizeH="0" baseline="0" dirty="0" smtClean="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omic Sans MS" pitchFamily="66" charset="0"/>
                        </a:rPr>
                        <a:t>[</a:t>
                      </a:r>
                      <a:r>
                        <a:rPr kumimoji="0" lang="ru-RU" sz="2400" b="1" i="0" u="none" strike="noStrike" cap="none" normalizeH="0" baseline="0" dirty="0" smtClean="0">
                          <a:ln>
                            <a:noFill/>
                          </a:ln>
                          <a:solidFill>
                            <a:schemeClr val="tx1"/>
                          </a:solidFill>
                          <a:effectLst/>
                          <a:latin typeface="Comic Sans MS" pitchFamily="66" charset="0"/>
                        </a:rPr>
                        <a:t>либо   , </a:t>
                      </a:r>
                      <a:r>
                        <a:rPr kumimoji="0" lang="ru-RU" sz="2400" b="1" i="0" u="none" strike="noStrike" cap="none" normalizeH="0" baseline="0" dirty="0" err="1" smtClean="0">
                          <a:ln>
                            <a:noFill/>
                          </a:ln>
                          <a:solidFill>
                            <a:schemeClr val="tx1"/>
                          </a:solidFill>
                          <a:effectLst/>
                          <a:latin typeface="Comic Sans MS" pitchFamily="66" charset="0"/>
                        </a:rPr>
                        <a:t>либо</a:t>
                      </a:r>
                      <a:r>
                        <a:rPr kumimoji="0" lang="ru-RU" sz="2400" b="1" i="0" u="none" strike="noStrike" cap="none" normalizeH="0" baseline="0" dirty="0" smtClean="0">
                          <a:ln>
                            <a:noFill/>
                          </a:ln>
                          <a:solidFill>
                            <a:schemeClr val="tx1"/>
                          </a:solidFill>
                          <a:effectLst/>
                          <a:latin typeface="Comic Sans MS" pitchFamily="66" charset="0"/>
                        </a:rPr>
                        <a:t>    </a:t>
                      </a:r>
                      <a:r>
                        <a:rPr kumimoji="0" lang="en-US" sz="2400" b="1" i="0" u="none" strike="noStrike" cap="none" normalizeH="0" baseline="0" dirty="0" smtClean="0">
                          <a:ln>
                            <a:noFill/>
                          </a:ln>
                          <a:solidFill>
                            <a:schemeClr val="tx1"/>
                          </a:solidFill>
                          <a:effectLst/>
                          <a:latin typeface="Comic Sans MS" pitchFamily="66" charset="0"/>
                        </a:rPr>
                        <a:t>]</a:t>
                      </a:r>
                      <a:endParaRPr kumimoji="0" lang="ru-RU" sz="2400" b="1" i="0" u="none" strike="noStrike" cap="none" normalizeH="0" baseline="0" dirty="0" smtClean="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omic Sans MS" pitchFamily="66" charset="0"/>
                        </a:rPr>
                        <a:t>[</a:t>
                      </a:r>
                      <a:r>
                        <a:rPr kumimoji="0" lang="ru-RU" sz="2400" b="1" i="0" u="none" strike="noStrike" cap="none" normalizeH="0" baseline="0" dirty="0" smtClean="0">
                          <a:ln>
                            <a:noFill/>
                          </a:ln>
                          <a:solidFill>
                            <a:schemeClr val="tx1"/>
                          </a:solidFill>
                          <a:effectLst/>
                          <a:latin typeface="Comic Sans MS" pitchFamily="66" charset="0"/>
                        </a:rPr>
                        <a:t>    и    ,    </a:t>
                      </a:r>
                      <a:r>
                        <a:rPr kumimoji="0" lang="ru-RU" sz="2400" b="1" i="0" u="none" strike="noStrike" cap="none" normalizeH="0" baseline="0" dirty="0" err="1" smtClean="0">
                          <a:ln>
                            <a:noFill/>
                          </a:ln>
                          <a:solidFill>
                            <a:schemeClr val="tx1"/>
                          </a:solidFill>
                          <a:effectLst/>
                          <a:latin typeface="Comic Sans MS" pitchFamily="66" charset="0"/>
                        </a:rPr>
                        <a:t>и</a:t>
                      </a:r>
                      <a:r>
                        <a:rPr kumimoji="0" lang="ru-RU" sz="2400" b="1" i="0" u="none" strike="noStrike" cap="none" normalizeH="0" baseline="0" dirty="0" smtClean="0">
                          <a:ln>
                            <a:noFill/>
                          </a:ln>
                          <a:solidFill>
                            <a:schemeClr val="tx1"/>
                          </a:solidFill>
                          <a:effectLst/>
                          <a:latin typeface="Comic Sans MS" pitchFamily="66" charset="0"/>
                        </a:rPr>
                        <a:t>     </a:t>
                      </a:r>
                      <a:r>
                        <a:rPr kumimoji="0" lang="en-US" sz="2400" b="1" i="0" u="none" strike="noStrike" cap="none" normalizeH="0" baseline="0" dirty="0" smtClean="0">
                          <a:ln>
                            <a:noFill/>
                          </a:ln>
                          <a:solidFill>
                            <a:schemeClr val="tx1"/>
                          </a:solidFill>
                          <a:effectLst/>
                          <a:latin typeface="Comic Sans MS" pitchFamily="66" charset="0"/>
                        </a:rPr>
                        <a:t>]</a:t>
                      </a:r>
                      <a:endParaRPr kumimoji="0" lang="ru-RU" sz="2400" b="1" i="0" u="none" strike="noStrike" cap="none" normalizeH="0" baseline="0" dirty="0" smtClean="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400" b="1" i="0" u="none" strike="noStrike" cap="none" normalizeH="0" baseline="0" dirty="0" smtClean="0">
                        <a:ln>
                          <a:noFill/>
                        </a:ln>
                        <a:solidFill>
                          <a:schemeClr val="tx1"/>
                        </a:solidFill>
                        <a:effectLst/>
                        <a:latin typeface="Comic Sans MS" pitchFamily="6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Comic Sans MS" pitchFamily="66"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0" i="0" u="none" strike="noStrike" cap="none" normalizeH="0" baseline="0" dirty="0" smtClean="0">
                          <a:ln>
                            <a:noFill/>
                          </a:ln>
                          <a:solidFill>
                            <a:schemeClr val="tx1"/>
                          </a:solidFill>
                          <a:effectLst/>
                          <a:latin typeface="Comic Sans MS" pitchFamily="66"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4109" name="Picture 45"/>
          <p:cNvPicPr>
            <a:picLocks noChangeAspect="1" noChangeArrowheads="1"/>
          </p:cNvPicPr>
          <p:nvPr/>
        </p:nvPicPr>
        <p:blipFill>
          <a:blip r:embed="rId4" cstate="print"/>
          <a:srcRect/>
          <a:stretch>
            <a:fillRect/>
          </a:stretch>
        </p:blipFill>
        <p:spPr bwMode="auto">
          <a:xfrm>
            <a:off x="3132138" y="981075"/>
            <a:ext cx="360362" cy="268288"/>
          </a:xfrm>
          <a:prstGeom prst="rect">
            <a:avLst/>
          </a:prstGeom>
          <a:noFill/>
          <a:ln w="9525">
            <a:noFill/>
            <a:miter lim="800000"/>
            <a:headEnd/>
            <a:tailEnd/>
          </a:ln>
        </p:spPr>
      </p:pic>
      <p:pic>
        <p:nvPicPr>
          <p:cNvPr id="4110" name="Picture 46"/>
          <p:cNvPicPr>
            <a:picLocks noChangeAspect="1" noChangeArrowheads="1"/>
          </p:cNvPicPr>
          <p:nvPr/>
        </p:nvPicPr>
        <p:blipFill>
          <a:blip r:embed="rId4" cstate="print"/>
          <a:srcRect/>
          <a:stretch>
            <a:fillRect/>
          </a:stretch>
        </p:blipFill>
        <p:spPr bwMode="auto">
          <a:xfrm>
            <a:off x="3851275" y="981075"/>
            <a:ext cx="360363" cy="268288"/>
          </a:xfrm>
          <a:prstGeom prst="rect">
            <a:avLst/>
          </a:prstGeom>
          <a:noFill/>
          <a:ln w="9525">
            <a:noFill/>
            <a:miter lim="800000"/>
            <a:headEnd/>
            <a:tailEnd/>
          </a:ln>
        </p:spPr>
      </p:pic>
      <p:pic>
        <p:nvPicPr>
          <p:cNvPr id="4111" name="Picture 47"/>
          <p:cNvPicPr>
            <a:picLocks noChangeAspect="1" noChangeArrowheads="1"/>
          </p:cNvPicPr>
          <p:nvPr/>
        </p:nvPicPr>
        <p:blipFill>
          <a:blip r:embed="rId4" cstate="print"/>
          <a:srcRect/>
          <a:stretch>
            <a:fillRect/>
          </a:stretch>
        </p:blipFill>
        <p:spPr bwMode="auto">
          <a:xfrm>
            <a:off x="2195513" y="1412875"/>
            <a:ext cx="431800" cy="322263"/>
          </a:xfrm>
          <a:prstGeom prst="rect">
            <a:avLst/>
          </a:prstGeom>
          <a:noFill/>
          <a:ln w="9525">
            <a:noFill/>
            <a:miter lim="800000"/>
            <a:headEnd/>
            <a:tailEnd/>
          </a:ln>
        </p:spPr>
      </p:pic>
      <p:pic>
        <p:nvPicPr>
          <p:cNvPr id="4112" name="Picture 48"/>
          <p:cNvPicPr>
            <a:picLocks noChangeAspect="1" noChangeArrowheads="1"/>
          </p:cNvPicPr>
          <p:nvPr/>
        </p:nvPicPr>
        <p:blipFill>
          <a:blip r:embed="rId4" cstate="print"/>
          <a:srcRect/>
          <a:stretch>
            <a:fillRect/>
          </a:stretch>
        </p:blipFill>
        <p:spPr bwMode="auto">
          <a:xfrm>
            <a:off x="3708400" y="1412875"/>
            <a:ext cx="409575" cy="304800"/>
          </a:xfrm>
          <a:prstGeom prst="rect">
            <a:avLst/>
          </a:prstGeom>
          <a:noFill/>
          <a:ln w="9525">
            <a:noFill/>
            <a:miter lim="800000"/>
            <a:headEnd/>
            <a:tailEnd/>
          </a:ln>
        </p:spPr>
      </p:pic>
      <p:pic>
        <p:nvPicPr>
          <p:cNvPr id="4113" name="Picture 49"/>
          <p:cNvPicPr>
            <a:picLocks noChangeAspect="1" noChangeArrowheads="1"/>
          </p:cNvPicPr>
          <p:nvPr/>
        </p:nvPicPr>
        <p:blipFill>
          <a:blip r:embed="rId4" cstate="print"/>
          <a:srcRect/>
          <a:stretch>
            <a:fillRect/>
          </a:stretch>
        </p:blipFill>
        <p:spPr bwMode="auto">
          <a:xfrm>
            <a:off x="1785938" y="1785938"/>
            <a:ext cx="409575" cy="304800"/>
          </a:xfrm>
          <a:prstGeom prst="rect">
            <a:avLst/>
          </a:prstGeom>
          <a:noFill/>
          <a:ln w="9525">
            <a:noFill/>
            <a:miter lim="800000"/>
            <a:headEnd/>
            <a:tailEnd/>
          </a:ln>
        </p:spPr>
      </p:pic>
      <p:pic>
        <p:nvPicPr>
          <p:cNvPr id="4114" name="Picture 50"/>
          <p:cNvPicPr>
            <a:picLocks noChangeAspect="1" noChangeArrowheads="1"/>
          </p:cNvPicPr>
          <p:nvPr/>
        </p:nvPicPr>
        <p:blipFill>
          <a:blip r:embed="rId4" cstate="print"/>
          <a:srcRect/>
          <a:stretch>
            <a:fillRect/>
          </a:stretch>
        </p:blipFill>
        <p:spPr bwMode="auto">
          <a:xfrm>
            <a:off x="3214688" y="1857375"/>
            <a:ext cx="409575" cy="304800"/>
          </a:xfrm>
          <a:prstGeom prst="rect">
            <a:avLst/>
          </a:prstGeom>
          <a:noFill/>
          <a:ln w="9525">
            <a:noFill/>
            <a:miter lim="800000"/>
            <a:headEnd/>
            <a:tailEnd/>
          </a:ln>
        </p:spPr>
      </p:pic>
      <p:pic>
        <p:nvPicPr>
          <p:cNvPr id="4115" name="Picture 51"/>
          <p:cNvPicPr>
            <a:picLocks noChangeAspect="1" noChangeArrowheads="1"/>
          </p:cNvPicPr>
          <p:nvPr/>
        </p:nvPicPr>
        <p:blipFill>
          <a:blip r:embed="rId4" cstate="print"/>
          <a:srcRect/>
          <a:stretch>
            <a:fillRect/>
          </a:stretch>
        </p:blipFill>
        <p:spPr bwMode="auto">
          <a:xfrm>
            <a:off x="2555875" y="2276475"/>
            <a:ext cx="409575" cy="304800"/>
          </a:xfrm>
          <a:prstGeom prst="rect">
            <a:avLst/>
          </a:prstGeom>
          <a:noFill/>
          <a:ln w="9525">
            <a:noFill/>
            <a:miter lim="800000"/>
            <a:headEnd/>
            <a:tailEnd/>
          </a:ln>
        </p:spPr>
      </p:pic>
      <p:pic>
        <p:nvPicPr>
          <p:cNvPr id="4116" name="Picture 52"/>
          <p:cNvPicPr>
            <a:picLocks noChangeAspect="1" noChangeArrowheads="1"/>
          </p:cNvPicPr>
          <p:nvPr/>
        </p:nvPicPr>
        <p:blipFill>
          <a:blip r:embed="rId4" cstate="print"/>
          <a:srcRect/>
          <a:stretch>
            <a:fillRect/>
          </a:stretch>
        </p:blipFill>
        <p:spPr bwMode="auto">
          <a:xfrm>
            <a:off x="3708400" y="2276475"/>
            <a:ext cx="409575" cy="304800"/>
          </a:xfrm>
          <a:prstGeom prst="rect">
            <a:avLst/>
          </a:prstGeom>
          <a:noFill/>
          <a:ln w="9525">
            <a:noFill/>
            <a:miter lim="800000"/>
            <a:headEnd/>
            <a:tailEnd/>
          </a:ln>
        </p:spPr>
      </p:pic>
      <p:pic>
        <p:nvPicPr>
          <p:cNvPr id="4117" name="Picture 53"/>
          <p:cNvPicPr>
            <a:picLocks noChangeAspect="1" noChangeArrowheads="1"/>
          </p:cNvPicPr>
          <p:nvPr/>
        </p:nvPicPr>
        <p:blipFill>
          <a:blip r:embed="rId4" cstate="print"/>
          <a:srcRect/>
          <a:stretch>
            <a:fillRect/>
          </a:stretch>
        </p:blipFill>
        <p:spPr bwMode="auto">
          <a:xfrm>
            <a:off x="4067175" y="2708275"/>
            <a:ext cx="409575" cy="304800"/>
          </a:xfrm>
          <a:prstGeom prst="rect">
            <a:avLst/>
          </a:prstGeom>
          <a:noFill/>
          <a:ln w="9525">
            <a:noFill/>
            <a:miter lim="800000"/>
            <a:headEnd/>
            <a:tailEnd/>
          </a:ln>
        </p:spPr>
      </p:pic>
      <p:pic>
        <p:nvPicPr>
          <p:cNvPr id="4118" name="Picture 54"/>
          <p:cNvPicPr>
            <a:picLocks noChangeAspect="1" noChangeArrowheads="1"/>
          </p:cNvPicPr>
          <p:nvPr/>
        </p:nvPicPr>
        <p:blipFill>
          <a:blip r:embed="rId4" cstate="print"/>
          <a:srcRect/>
          <a:stretch>
            <a:fillRect/>
          </a:stretch>
        </p:blipFill>
        <p:spPr bwMode="auto">
          <a:xfrm>
            <a:off x="2627313" y="2708275"/>
            <a:ext cx="409575" cy="304800"/>
          </a:xfrm>
          <a:prstGeom prst="rect">
            <a:avLst/>
          </a:prstGeom>
          <a:noFill/>
          <a:ln w="9525">
            <a:noFill/>
            <a:miter lim="800000"/>
            <a:headEnd/>
            <a:tailEnd/>
          </a:ln>
        </p:spPr>
      </p:pic>
      <p:pic>
        <p:nvPicPr>
          <p:cNvPr id="4119" name="Picture 55"/>
          <p:cNvPicPr>
            <a:picLocks noChangeAspect="1" noChangeArrowheads="1"/>
          </p:cNvPicPr>
          <p:nvPr/>
        </p:nvPicPr>
        <p:blipFill>
          <a:blip r:embed="rId4" cstate="print"/>
          <a:srcRect/>
          <a:stretch>
            <a:fillRect/>
          </a:stretch>
        </p:blipFill>
        <p:spPr bwMode="auto">
          <a:xfrm>
            <a:off x="3708400" y="3141663"/>
            <a:ext cx="409575" cy="304800"/>
          </a:xfrm>
          <a:prstGeom prst="rect">
            <a:avLst/>
          </a:prstGeom>
          <a:noFill/>
          <a:ln w="9525">
            <a:noFill/>
            <a:miter lim="800000"/>
            <a:headEnd/>
            <a:tailEnd/>
          </a:ln>
        </p:spPr>
      </p:pic>
      <p:pic>
        <p:nvPicPr>
          <p:cNvPr id="4120" name="Picture 56"/>
          <p:cNvPicPr>
            <a:picLocks noChangeAspect="1" noChangeArrowheads="1"/>
          </p:cNvPicPr>
          <p:nvPr/>
        </p:nvPicPr>
        <p:blipFill>
          <a:blip r:embed="rId4" cstate="print"/>
          <a:srcRect/>
          <a:stretch>
            <a:fillRect/>
          </a:stretch>
        </p:blipFill>
        <p:spPr bwMode="auto">
          <a:xfrm>
            <a:off x="2555875" y="3141663"/>
            <a:ext cx="409575" cy="304800"/>
          </a:xfrm>
          <a:prstGeom prst="rect">
            <a:avLst/>
          </a:prstGeom>
          <a:noFill/>
          <a:ln w="9525">
            <a:noFill/>
            <a:miter lim="800000"/>
            <a:headEnd/>
            <a:tailEnd/>
          </a:ln>
        </p:spPr>
      </p:pic>
      <p:pic>
        <p:nvPicPr>
          <p:cNvPr id="4121" name="Picture 57"/>
          <p:cNvPicPr>
            <a:picLocks noChangeAspect="1" noChangeArrowheads="1"/>
          </p:cNvPicPr>
          <p:nvPr/>
        </p:nvPicPr>
        <p:blipFill>
          <a:blip r:embed="rId4" cstate="print"/>
          <a:srcRect/>
          <a:stretch>
            <a:fillRect/>
          </a:stretch>
        </p:blipFill>
        <p:spPr bwMode="auto">
          <a:xfrm>
            <a:off x="2555875" y="3573463"/>
            <a:ext cx="409575" cy="304800"/>
          </a:xfrm>
          <a:prstGeom prst="rect">
            <a:avLst/>
          </a:prstGeom>
          <a:noFill/>
          <a:ln w="9525">
            <a:noFill/>
            <a:miter lim="800000"/>
            <a:headEnd/>
            <a:tailEnd/>
          </a:ln>
        </p:spPr>
      </p:pic>
      <p:pic>
        <p:nvPicPr>
          <p:cNvPr id="4122" name="Picture 58"/>
          <p:cNvPicPr>
            <a:picLocks noChangeAspect="1" noChangeArrowheads="1"/>
          </p:cNvPicPr>
          <p:nvPr/>
        </p:nvPicPr>
        <p:blipFill>
          <a:blip r:embed="rId5" cstate="print"/>
          <a:srcRect/>
          <a:stretch>
            <a:fillRect/>
          </a:stretch>
        </p:blipFill>
        <p:spPr bwMode="auto">
          <a:xfrm>
            <a:off x="2339975" y="981075"/>
            <a:ext cx="342900" cy="209550"/>
          </a:xfrm>
          <a:prstGeom prst="rect">
            <a:avLst/>
          </a:prstGeom>
          <a:noFill/>
          <a:ln w="9525">
            <a:noFill/>
            <a:miter lim="800000"/>
            <a:headEnd/>
            <a:tailEnd/>
          </a:ln>
        </p:spPr>
      </p:pic>
      <p:pic>
        <p:nvPicPr>
          <p:cNvPr id="4123" name="Picture 60"/>
          <p:cNvPicPr>
            <a:picLocks noChangeAspect="1" noChangeArrowheads="1"/>
          </p:cNvPicPr>
          <p:nvPr/>
        </p:nvPicPr>
        <p:blipFill>
          <a:blip r:embed="rId4" cstate="print"/>
          <a:srcRect/>
          <a:stretch>
            <a:fillRect/>
          </a:stretch>
        </p:blipFill>
        <p:spPr bwMode="auto">
          <a:xfrm>
            <a:off x="3851275" y="3573463"/>
            <a:ext cx="409575" cy="304800"/>
          </a:xfrm>
          <a:prstGeom prst="rect">
            <a:avLst/>
          </a:prstGeom>
          <a:noFill/>
          <a:ln w="9525">
            <a:noFill/>
            <a:miter lim="800000"/>
            <a:headEnd/>
            <a:tailEnd/>
          </a:ln>
        </p:spPr>
      </p:pic>
      <p:pic>
        <p:nvPicPr>
          <p:cNvPr id="4124" name="Picture 62"/>
          <p:cNvPicPr>
            <a:picLocks noChangeAspect="1" noChangeArrowheads="1"/>
          </p:cNvPicPr>
          <p:nvPr/>
        </p:nvPicPr>
        <p:blipFill>
          <a:blip r:embed="rId4" cstate="print"/>
          <a:srcRect/>
          <a:stretch>
            <a:fillRect/>
          </a:stretch>
        </p:blipFill>
        <p:spPr bwMode="auto">
          <a:xfrm>
            <a:off x="2555875" y="4005263"/>
            <a:ext cx="409575" cy="304800"/>
          </a:xfrm>
          <a:prstGeom prst="rect">
            <a:avLst/>
          </a:prstGeom>
          <a:noFill/>
          <a:ln w="9525">
            <a:noFill/>
            <a:miter lim="800000"/>
            <a:headEnd/>
            <a:tailEnd/>
          </a:ln>
        </p:spPr>
      </p:pic>
      <p:pic>
        <p:nvPicPr>
          <p:cNvPr id="4125" name="Picture 64"/>
          <p:cNvPicPr>
            <a:picLocks noChangeAspect="1" noChangeArrowheads="1"/>
          </p:cNvPicPr>
          <p:nvPr/>
        </p:nvPicPr>
        <p:blipFill>
          <a:blip r:embed="rId4" cstate="print"/>
          <a:srcRect/>
          <a:stretch>
            <a:fillRect/>
          </a:stretch>
        </p:blipFill>
        <p:spPr bwMode="auto">
          <a:xfrm>
            <a:off x="3995738" y="4005263"/>
            <a:ext cx="409575" cy="304800"/>
          </a:xfrm>
          <a:prstGeom prst="rect">
            <a:avLst/>
          </a:prstGeom>
          <a:noFill/>
          <a:ln w="9525">
            <a:noFill/>
            <a:miter lim="800000"/>
            <a:headEnd/>
            <a:tailEnd/>
          </a:ln>
        </p:spPr>
      </p:pic>
      <p:pic>
        <p:nvPicPr>
          <p:cNvPr id="4126" name="Picture 73"/>
          <p:cNvPicPr>
            <a:picLocks noChangeAspect="1" noChangeArrowheads="1"/>
          </p:cNvPicPr>
          <p:nvPr/>
        </p:nvPicPr>
        <p:blipFill>
          <a:blip r:embed="rId4" cstate="print"/>
          <a:srcRect/>
          <a:stretch>
            <a:fillRect/>
          </a:stretch>
        </p:blipFill>
        <p:spPr bwMode="auto">
          <a:xfrm>
            <a:off x="2987675" y="1412875"/>
            <a:ext cx="360363" cy="268288"/>
          </a:xfrm>
          <a:prstGeom prst="rect">
            <a:avLst/>
          </a:prstGeom>
          <a:noFill/>
          <a:ln w="9525">
            <a:noFill/>
            <a:miter lim="800000"/>
            <a:headEnd/>
            <a:tailEnd/>
          </a:ln>
        </p:spPr>
      </p:pic>
      <p:pic>
        <p:nvPicPr>
          <p:cNvPr id="4127" name="Picture 75"/>
          <p:cNvPicPr>
            <a:picLocks noChangeAspect="1" noChangeArrowheads="1"/>
          </p:cNvPicPr>
          <p:nvPr/>
        </p:nvPicPr>
        <p:blipFill>
          <a:blip r:embed="rId4" cstate="print"/>
          <a:srcRect/>
          <a:stretch>
            <a:fillRect/>
          </a:stretch>
        </p:blipFill>
        <p:spPr bwMode="auto">
          <a:xfrm>
            <a:off x="2286000" y="1785938"/>
            <a:ext cx="409575" cy="304800"/>
          </a:xfrm>
          <a:prstGeom prst="rect">
            <a:avLst/>
          </a:prstGeom>
          <a:noFill/>
          <a:ln w="9525">
            <a:noFill/>
            <a:miter lim="800000"/>
            <a:headEnd/>
            <a:tailEnd/>
          </a:ln>
        </p:spPr>
      </p:pic>
      <p:pic>
        <p:nvPicPr>
          <p:cNvPr id="4128" name="Picture 82"/>
          <p:cNvPicPr>
            <a:picLocks noChangeAspect="1" noChangeArrowheads="1"/>
          </p:cNvPicPr>
          <p:nvPr/>
        </p:nvPicPr>
        <p:blipFill>
          <a:blip r:embed="rId4" cstate="print"/>
          <a:srcRect/>
          <a:stretch>
            <a:fillRect/>
          </a:stretch>
        </p:blipFill>
        <p:spPr bwMode="auto">
          <a:xfrm>
            <a:off x="4143375" y="1857375"/>
            <a:ext cx="409575" cy="304800"/>
          </a:xfrm>
          <a:prstGeom prst="rect">
            <a:avLst/>
          </a:prstGeom>
          <a:noFill/>
          <a:ln w="9525">
            <a:noFill/>
            <a:miter lim="800000"/>
            <a:headEnd/>
            <a:tailEnd/>
          </a:ln>
        </p:spPr>
      </p:pic>
      <p:pic>
        <p:nvPicPr>
          <p:cNvPr id="4129" name="Picture 83"/>
          <p:cNvPicPr>
            <a:picLocks noChangeAspect="1" noChangeArrowheads="1"/>
          </p:cNvPicPr>
          <p:nvPr/>
        </p:nvPicPr>
        <p:blipFill>
          <a:blip r:embed="rId4" cstate="print"/>
          <a:srcRect/>
          <a:stretch>
            <a:fillRect/>
          </a:stretch>
        </p:blipFill>
        <p:spPr bwMode="auto">
          <a:xfrm>
            <a:off x="3995738" y="4437063"/>
            <a:ext cx="409575" cy="304800"/>
          </a:xfrm>
          <a:prstGeom prst="rect">
            <a:avLst/>
          </a:prstGeom>
          <a:noFill/>
          <a:ln w="9525">
            <a:noFill/>
            <a:miter lim="800000"/>
            <a:headEnd/>
            <a:tailEnd/>
          </a:ln>
        </p:spPr>
      </p:pic>
      <p:pic>
        <p:nvPicPr>
          <p:cNvPr id="4130" name="Picture 84"/>
          <p:cNvPicPr>
            <a:picLocks noChangeAspect="1" noChangeArrowheads="1"/>
          </p:cNvPicPr>
          <p:nvPr/>
        </p:nvPicPr>
        <p:blipFill>
          <a:blip r:embed="rId4" cstate="print"/>
          <a:srcRect/>
          <a:stretch>
            <a:fillRect/>
          </a:stretch>
        </p:blipFill>
        <p:spPr bwMode="auto">
          <a:xfrm>
            <a:off x="1763713" y="4437063"/>
            <a:ext cx="409575" cy="304800"/>
          </a:xfrm>
          <a:prstGeom prst="rect">
            <a:avLst/>
          </a:prstGeom>
          <a:noFill/>
          <a:ln w="9525">
            <a:noFill/>
            <a:miter lim="800000"/>
            <a:headEnd/>
            <a:tailEnd/>
          </a:ln>
        </p:spPr>
      </p:pic>
      <p:pic>
        <p:nvPicPr>
          <p:cNvPr id="4131" name="Picture 85"/>
          <p:cNvPicPr>
            <a:picLocks noChangeAspect="1" noChangeArrowheads="1"/>
          </p:cNvPicPr>
          <p:nvPr/>
        </p:nvPicPr>
        <p:blipFill>
          <a:blip r:embed="rId4" cstate="print"/>
          <a:srcRect/>
          <a:stretch>
            <a:fillRect/>
          </a:stretch>
        </p:blipFill>
        <p:spPr bwMode="auto">
          <a:xfrm>
            <a:off x="2555875" y="4437063"/>
            <a:ext cx="409575" cy="304800"/>
          </a:xfrm>
          <a:prstGeom prst="rect">
            <a:avLst/>
          </a:prstGeom>
          <a:noFill/>
          <a:ln w="9525">
            <a:noFill/>
            <a:miter lim="800000"/>
            <a:headEnd/>
            <a:tailEnd/>
          </a:ln>
        </p:spPr>
      </p:pic>
      <p:pic>
        <p:nvPicPr>
          <p:cNvPr id="4132" name="Picture 91"/>
          <p:cNvPicPr>
            <a:picLocks noChangeAspect="1" noChangeArrowheads="1"/>
          </p:cNvPicPr>
          <p:nvPr/>
        </p:nvPicPr>
        <p:blipFill>
          <a:blip r:embed="rId4" cstate="print"/>
          <a:srcRect/>
          <a:stretch>
            <a:fillRect/>
          </a:stretch>
        </p:blipFill>
        <p:spPr bwMode="auto">
          <a:xfrm>
            <a:off x="3132138" y="4437063"/>
            <a:ext cx="409575"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Group 2"/>
          <p:cNvGraphicFramePr>
            <a:graphicFrameLocks noGrp="1"/>
          </p:cNvGraphicFramePr>
          <p:nvPr/>
        </p:nvGraphicFramePr>
        <p:xfrm>
          <a:off x="611188" y="260350"/>
          <a:ext cx="8281987" cy="579120"/>
        </p:xfrm>
        <a:graphic>
          <a:graphicData uri="http://schemas.openxmlformats.org/drawingml/2006/table">
            <a:tbl>
              <a:tblPr/>
              <a:tblGrid>
                <a:gridCol w="4141787"/>
                <a:gridCol w="4140200"/>
              </a:tblGrid>
              <a:tr h="144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0" u="none" strike="noStrike" cap="none" normalizeH="0" baseline="0" smtClean="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3200" b="1"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30" name="Line 10"/>
          <p:cNvSpPr>
            <a:spLocks noChangeShapeType="1"/>
          </p:cNvSpPr>
          <p:nvPr/>
        </p:nvSpPr>
        <p:spPr bwMode="auto">
          <a:xfrm>
            <a:off x="6732588" y="620713"/>
            <a:ext cx="215900" cy="144462"/>
          </a:xfrm>
          <a:prstGeom prst="line">
            <a:avLst/>
          </a:prstGeom>
          <a:noFill/>
          <a:ln w="9525">
            <a:solidFill>
              <a:schemeClr val="tx1"/>
            </a:solidFill>
            <a:round/>
            <a:headEnd/>
            <a:tailEnd/>
          </a:ln>
        </p:spPr>
        <p:txBody>
          <a:bodyPr/>
          <a:lstStyle/>
          <a:p>
            <a:endParaRPr lang="ru-RU"/>
          </a:p>
        </p:txBody>
      </p:sp>
      <p:sp>
        <p:nvSpPr>
          <p:cNvPr id="5131" name="Line 11"/>
          <p:cNvSpPr>
            <a:spLocks noChangeShapeType="1"/>
          </p:cNvSpPr>
          <p:nvPr/>
        </p:nvSpPr>
        <p:spPr bwMode="auto">
          <a:xfrm flipH="1">
            <a:off x="6732588" y="620713"/>
            <a:ext cx="215900" cy="144462"/>
          </a:xfrm>
          <a:prstGeom prst="line">
            <a:avLst/>
          </a:prstGeom>
          <a:noFill/>
          <a:ln w="9525">
            <a:solidFill>
              <a:schemeClr val="tx1"/>
            </a:solidFill>
            <a:round/>
            <a:headEnd/>
            <a:tailEnd/>
          </a:ln>
        </p:spPr>
        <p:txBody>
          <a:bodyPr/>
          <a:lstStyle/>
          <a:p>
            <a:endParaRPr lang="ru-RU"/>
          </a:p>
        </p:txBody>
      </p:sp>
      <p:graphicFrame>
        <p:nvGraphicFramePr>
          <p:cNvPr id="16406" name="Group 22"/>
          <p:cNvGraphicFramePr>
            <a:graphicFrameLocks noGrp="1"/>
          </p:cNvGraphicFramePr>
          <p:nvPr/>
        </p:nvGraphicFramePr>
        <p:xfrm>
          <a:off x="611188" y="1196975"/>
          <a:ext cx="8281987" cy="4103688"/>
        </p:xfrm>
        <a:graphic>
          <a:graphicData uri="http://schemas.openxmlformats.org/drawingml/2006/table">
            <a:tbl>
              <a:tblPr/>
              <a:tblGrid>
                <a:gridCol w="4141787"/>
                <a:gridCol w="4140200"/>
              </a:tblGrid>
              <a:tr h="41036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2000" b="1"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2000" b="1"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2000" b="1"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ru-RU" sz="2000" b="1" i="0" u="none" strike="noStrike" cap="none" normalizeH="0" baseline="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400" b="1" i="0" u="none" strike="noStrike" cap="none" normalizeH="0" baseline="0" smtClean="0">
                          <a:ln>
                            <a:noFill/>
                          </a:ln>
                          <a:solidFill>
                            <a:schemeClr val="tx1"/>
                          </a:solidFill>
                          <a:effectLst/>
                          <a:latin typeface="Times New Roman" pitchFamily="18"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rPr>
                        <a:t>В цельных выражениях с повторяющимися союзами: </a:t>
                      </a:r>
                      <a:r>
                        <a:rPr kumimoji="0" lang="ru-RU" sz="2000" b="1" i="1" u="none" strike="noStrike" cap="none" normalizeH="0" baseline="0" smtClean="0">
                          <a:ln>
                            <a:noFill/>
                          </a:ln>
                          <a:solidFill>
                            <a:schemeClr val="tx1"/>
                          </a:solidFill>
                          <a:effectLst/>
                          <a:latin typeface="Times New Roman" pitchFamily="18" charset="0"/>
                        </a:rPr>
                        <a:t>и то и сё, ни то ни сё, ни свет ни заря, и так и сяк, и туда и сюда, и холод и голод, ни рыба ни мясо, ни днём ни ночью, ни дать ни взять, ни взад ни вперёд и т.п.</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rPr>
                        <a:t>1) На другой день </a:t>
                      </a:r>
                      <a:r>
                        <a:rPr kumimoji="0" lang="ru-RU" sz="2000" b="1" i="1" u="none" strike="noStrike" cap="none" normalizeH="0" baseline="0" smtClean="0">
                          <a:ln>
                            <a:noFill/>
                          </a:ln>
                          <a:solidFill>
                            <a:schemeClr val="tx1"/>
                          </a:solidFill>
                          <a:effectLst/>
                          <a:latin typeface="Times New Roman" pitchFamily="18" charset="0"/>
                        </a:rPr>
                        <a:t>ни свет ни заря</a:t>
                      </a:r>
                      <a:r>
                        <a:rPr kumimoji="0" lang="ru-RU" sz="2000" b="1" i="0" u="none" strike="noStrike" cap="none" normalizeH="0" baseline="0" smtClean="0">
                          <a:ln>
                            <a:noFill/>
                          </a:ln>
                          <a:solidFill>
                            <a:schemeClr val="tx1"/>
                          </a:solidFill>
                          <a:effectLst/>
                          <a:latin typeface="Times New Roman" pitchFamily="18" charset="0"/>
                        </a:rPr>
                        <a:t> Лиза уже проснулась.                        2) Иван Никифорович был </a:t>
                      </a:r>
                      <a:r>
                        <a:rPr kumimoji="0" lang="ru-RU" sz="2000" b="1" i="1" u="none" strike="noStrike" cap="none" normalizeH="0" baseline="0" smtClean="0">
                          <a:ln>
                            <a:noFill/>
                          </a:ln>
                          <a:solidFill>
                            <a:schemeClr val="tx1"/>
                          </a:solidFill>
                          <a:effectLst/>
                          <a:latin typeface="Times New Roman" pitchFamily="18" charset="0"/>
                        </a:rPr>
                        <a:t>ни жив ни мёртв.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140" name="Picture 30"/>
          <p:cNvPicPr>
            <a:picLocks noChangeAspect="1" noChangeArrowheads="1"/>
          </p:cNvPicPr>
          <p:nvPr/>
        </p:nvPicPr>
        <p:blipFill>
          <a:blip r:embed="rId2" cstate="print">
            <a:lum bright="6000"/>
          </a:blip>
          <a:srcRect r="11290"/>
          <a:stretch>
            <a:fillRect/>
          </a:stretch>
        </p:blipFill>
        <p:spPr bwMode="auto">
          <a:xfrm>
            <a:off x="684213" y="2420938"/>
            <a:ext cx="679450" cy="1223962"/>
          </a:xfrm>
          <a:prstGeom prst="rect">
            <a:avLst/>
          </a:prstGeom>
          <a:noFill/>
          <a:ln w="9525">
            <a:noFill/>
            <a:miter lim="800000"/>
            <a:headEnd/>
            <a:tailEnd/>
          </a:ln>
        </p:spPr>
      </p:pic>
      <p:pic>
        <p:nvPicPr>
          <p:cNvPr id="5141" name="Picture 31"/>
          <p:cNvPicPr>
            <a:picLocks noChangeAspect="1" noChangeArrowheads="1"/>
          </p:cNvPicPr>
          <p:nvPr/>
        </p:nvPicPr>
        <p:blipFill>
          <a:blip r:embed="rId3" cstate="print">
            <a:lum contrast="12000"/>
          </a:blip>
          <a:srcRect/>
          <a:stretch>
            <a:fillRect/>
          </a:stretch>
        </p:blipFill>
        <p:spPr bwMode="auto">
          <a:xfrm>
            <a:off x="8243888" y="5516563"/>
            <a:ext cx="452437" cy="107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50825" y="404813"/>
            <a:ext cx="8640763" cy="5140325"/>
          </a:xfrm>
          <a:prstGeom prst="rect">
            <a:avLst/>
          </a:prstGeom>
          <a:noFill/>
          <a:ln w="9525">
            <a:noFill/>
            <a:miter lim="800000"/>
            <a:headEnd/>
            <a:tailEnd/>
          </a:ln>
        </p:spPr>
        <p:txBody>
          <a:bodyPr>
            <a:spAutoFit/>
          </a:bodyPr>
          <a:lstStyle/>
          <a:p>
            <a:pPr>
              <a:spcBef>
                <a:spcPct val="50000"/>
              </a:spcBef>
            </a:pPr>
            <a:r>
              <a:rPr lang="ru-RU" sz="2800" b="1">
                <a:solidFill>
                  <a:srgbClr val="33CC33"/>
                </a:solidFill>
                <a:latin typeface="Times New Roman" pitchFamily="18" charset="0"/>
              </a:rPr>
              <a:t>Задание. </a:t>
            </a:r>
            <a:r>
              <a:rPr lang="ru-RU" sz="2800" b="1">
                <a:latin typeface="Times New Roman" pitchFamily="18" charset="0"/>
              </a:rPr>
              <a:t>С</a:t>
            </a:r>
            <a:r>
              <a:rPr lang="ru-RU" sz="2400" b="1">
                <a:latin typeface="Times New Roman" pitchFamily="18" charset="0"/>
              </a:rPr>
              <a:t>пишите предложения, расставьте знаки препинания, составьте схемы.</a:t>
            </a:r>
            <a:r>
              <a:rPr lang="ru-RU" sz="2400" b="1" i="1">
                <a:latin typeface="Times New Roman" pitchFamily="18" charset="0"/>
              </a:rPr>
              <a:t>                                                           </a:t>
            </a:r>
          </a:p>
          <a:p>
            <a:pPr>
              <a:spcBef>
                <a:spcPct val="50000"/>
              </a:spcBef>
            </a:pPr>
            <a:r>
              <a:rPr lang="ru-RU" sz="2400" b="1" i="1">
                <a:latin typeface="Times New Roman" pitchFamily="18" charset="0"/>
              </a:rPr>
              <a:t>Весна и ночь прикрыли дол (А. Фет).                                               Здесь кругом озера да болота.                                                        Листом стелется да укусить целится.                                                        В лесу одному шумно и жутко и грустно и весело (А. Фет). Мы то карабкались на гору то шли косогором (В. Арсеньев). Не то волк не то собака бежит по лесной дороге.                          Мы встретимся завтра утром или вечером.                                  Меня отпускали с Евсеичем всякий день или поутру или вечером часа на два (И. Гончаров).                                                           В новой избе не было ни дверей ни оконных рам (А. Аксаков). Белка - зверёк маленький зато очень ловкий.</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50825" y="404813"/>
            <a:ext cx="8640763" cy="6062662"/>
          </a:xfrm>
          <a:prstGeom prst="rect">
            <a:avLst/>
          </a:prstGeom>
          <a:noFill/>
          <a:ln w="9525">
            <a:noFill/>
            <a:miter lim="800000"/>
            <a:headEnd/>
            <a:tailEnd/>
          </a:ln>
        </p:spPr>
        <p:txBody>
          <a:bodyPr>
            <a:spAutoFit/>
          </a:bodyPr>
          <a:lstStyle/>
          <a:p>
            <a:pPr>
              <a:spcBef>
                <a:spcPct val="50000"/>
              </a:spcBef>
            </a:pPr>
            <a:r>
              <a:rPr lang="ru-RU" sz="2800" b="1">
                <a:solidFill>
                  <a:srgbClr val="33CC33"/>
                </a:solidFill>
                <a:latin typeface="Times New Roman" pitchFamily="18" charset="0"/>
              </a:rPr>
              <a:t>Проверьте, правильно ли вы выполнили задание.</a:t>
            </a:r>
            <a:r>
              <a:rPr lang="ru-RU" sz="2400" b="1" i="1">
                <a:latin typeface="Times New Roman" pitchFamily="18" charset="0"/>
              </a:rPr>
              <a:t>                             </a:t>
            </a:r>
            <a:r>
              <a:rPr lang="ru-RU" sz="2400" b="1" i="1" u="sng">
                <a:latin typeface="Times New Roman" pitchFamily="18" charset="0"/>
              </a:rPr>
              <a:t>Весна</a:t>
            </a:r>
            <a:r>
              <a:rPr lang="ru-RU" sz="2400" b="1" i="1">
                <a:latin typeface="Times New Roman" pitchFamily="18" charset="0"/>
              </a:rPr>
              <a:t> и </a:t>
            </a:r>
            <a:r>
              <a:rPr lang="ru-RU" sz="2400" b="1" i="1" u="sng">
                <a:latin typeface="Times New Roman" pitchFamily="18" charset="0"/>
              </a:rPr>
              <a:t>ночь</a:t>
            </a:r>
            <a:r>
              <a:rPr lang="ru-RU" sz="2400" b="1" i="1">
                <a:latin typeface="Times New Roman" pitchFamily="18" charset="0"/>
              </a:rPr>
              <a:t> прикрыли дол.  </a:t>
            </a:r>
            <a:r>
              <a:rPr lang="en-US" sz="2000" b="1">
                <a:latin typeface="Times New Roman" pitchFamily="18" charset="0"/>
              </a:rPr>
              <a:t>[        </a:t>
            </a:r>
            <a:r>
              <a:rPr lang="ru-RU" sz="2000" b="1">
                <a:latin typeface="Times New Roman" pitchFamily="18" charset="0"/>
              </a:rPr>
              <a:t>и</a:t>
            </a:r>
            <a:r>
              <a:rPr lang="en-US" sz="2000" b="1">
                <a:latin typeface="Times New Roman" pitchFamily="18" charset="0"/>
              </a:rPr>
              <a:t>         ]</a:t>
            </a:r>
            <a:r>
              <a:rPr lang="ru-RU" sz="2000" b="1">
                <a:latin typeface="Times New Roman" pitchFamily="18" charset="0"/>
              </a:rPr>
              <a:t>.</a:t>
            </a:r>
            <a:r>
              <a:rPr lang="ru-RU" sz="2400" b="1">
                <a:latin typeface="Times New Roman" pitchFamily="18" charset="0"/>
              </a:rPr>
              <a:t> </a:t>
            </a:r>
            <a:r>
              <a:rPr lang="ru-RU" sz="2400" b="1" i="1">
                <a:latin typeface="Times New Roman" pitchFamily="18" charset="0"/>
              </a:rPr>
              <a:t>                                            Здесь кругом </a:t>
            </a:r>
            <a:r>
              <a:rPr lang="ru-RU" sz="2400" b="1" i="1" u="sng">
                <a:latin typeface="Times New Roman" pitchFamily="18" charset="0"/>
              </a:rPr>
              <a:t>озера</a:t>
            </a:r>
            <a:r>
              <a:rPr lang="ru-RU" sz="2400" b="1" i="1">
                <a:latin typeface="Times New Roman" pitchFamily="18" charset="0"/>
              </a:rPr>
              <a:t> да </a:t>
            </a:r>
            <a:r>
              <a:rPr lang="ru-RU" sz="2400" b="1" i="1" u="sng">
                <a:latin typeface="Times New Roman" pitchFamily="18" charset="0"/>
              </a:rPr>
              <a:t>болота.</a:t>
            </a:r>
            <a:r>
              <a:rPr lang="ru-RU" sz="2400" b="1" i="1">
                <a:latin typeface="Times New Roman" pitchFamily="18" charset="0"/>
              </a:rPr>
              <a:t>                                                        Листом стелется, да укусить целится. </a:t>
            </a:r>
            <a:r>
              <a:rPr lang="en-US" sz="2000" b="1">
                <a:latin typeface="Times New Roman" pitchFamily="18" charset="0"/>
              </a:rPr>
              <a:t>[</a:t>
            </a:r>
            <a:r>
              <a:rPr lang="ru-RU" sz="2000" b="1">
                <a:latin typeface="Times New Roman" pitchFamily="18" charset="0"/>
              </a:rPr>
              <a:t>       , да (но)        </a:t>
            </a:r>
            <a:r>
              <a:rPr lang="en-US" sz="2000" b="1">
                <a:latin typeface="Times New Roman" pitchFamily="18" charset="0"/>
              </a:rPr>
              <a:t>]</a:t>
            </a:r>
            <a:r>
              <a:rPr lang="ru-RU" sz="2000" b="1">
                <a:latin typeface="Times New Roman" pitchFamily="18" charset="0"/>
              </a:rPr>
              <a:t>.</a:t>
            </a:r>
            <a:r>
              <a:rPr lang="ru-RU" sz="2400" b="1">
                <a:latin typeface="Times New Roman" pitchFamily="18" charset="0"/>
              </a:rPr>
              <a:t> </a:t>
            </a:r>
            <a:r>
              <a:rPr lang="ru-RU" sz="2400" b="1" i="1">
                <a:latin typeface="Times New Roman" pitchFamily="18" charset="0"/>
              </a:rPr>
              <a:t>                                                      В лесу одному </a:t>
            </a:r>
            <a:r>
              <a:rPr lang="ru-RU" sz="2400" b="1" i="1" u="sng">
                <a:latin typeface="Times New Roman" pitchFamily="18" charset="0"/>
              </a:rPr>
              <a:t>шумно</a:t>
            </a:r>
            <a:r>
              <a:rPr lang="ru-RU" sz="2400" b="1" i="1">
                <a:latin typeface="Times New Roman" pitchFamily="18" charset="0"/>
              </a:rPr>
              <a:t>, и </a:t>
            </a:r>
            <a:r>
              <a:rPr lang="ru-RU" sz="2400" b="1" i="1" u="sng">
                <a:latin typeface="Times New Roman" pitchFamily="18" charset="0"/>
              </a:rPr>
              <a:t>жутко</a:t>
            </a:r>
            <a:r>
              <a:rPr lang="ru-RU" sz="2400" b="1" i="1">
                <a:latin typeface="Times New Roman" pitchFamily="18" charset="0"/>
              </a:rPr>
              <a:t>, и г</a:t>
            </a:r>
            <a:r>
              <a:rPr lang="ru-RU" sz="2400" b="1" i="1" u="sng">
                <a:latin typeface="Times New Roman" pitchFamily="18" charset="0"/>
              </a:rPr>
              <a:t>рустно</a:t>
            </a:r>
            <a:r>
              <a:rPr lang="ru-RU" sz="2400" b="1" i="1">
                <a:latin typeface="Times New Roman" pitchFamily="18" charset="0"/>
              </a:rPr>
              <a:t>, и </a:t>
            </a:r>
            <a:r>
              <a:rPr lang="ru-RU" sz="2400" b="1" i="1" u="sng">
                <a:latin typeface="Times New Roman" pitchFamily="18" charset="0"/>
              </a:rPr>
              <a:t>весело.                        </a:t>
            </a:r>
            <a:r>
              <a:rPr lang="ru-RU" sz="2400" b="1" i="1">
                <a:latin typeface="Times New Roman" pitchFamily="18" charset="0"/>
              </a:rPr>
              <a:t> </a:t>
            </a:r>
            <a:r>
              <a:rPr lang="en-US" sz="2000" b="1">
                <a:latin typeface="Times New Roman" pitchFamily="18" charset="0"/>
              </a:rPr>
              <a:t>[</a:t>
            </a:r>
            <a:r>
              <a:rPr lang="ru-RU" sz="2000" b="1">
                <a:latin typeface="Times New Roman" pitchFamily="18" charset="0"/>
              </a:rPr>
              <a:t>       ,и        ,и       , и        </a:t>
            </a:r>
            <a:r>
              <a:rPr lang="en-US" sz="2000" b="1">
                <a:latin typeface="Times New Roman" pitchFamily="18" charset="0"/>
              </a:rPr>
              <a:t>]</a:t>
            </a:r>
            <a:r>
              <a:rPr lang="ru-RU" sz="2000" b="1">
                <a:latin typeface="Times New Roman" pitchFamily="18" charset="0"/>
              </a:rPr>
              <a:t>.</a:t>
            </a:r>
            <a:r>
              <a:rPr lang="ru-RU" sz="2400" b="1">
                <a:latin typeface="Times New Roman" pitchFamily="18" charset="0"/>
              </a:rPr>
              <a:t>                                                                                </a:t>
            </a:r>
            <a:r>
              <a:rPr lang="ru-RU" sz="2400" b="1" i="1">
                <a:latin typeface="Times New Roman" pitchFamily="18" charset="0"/>
              </a:rPr>
              <a:t>Мы то </a:t>
            </a:r>
            <a:r>
              <a:rPr lang="ru-RU" sz="2400" b="1" i="1" u="sng">
                <a:latin typeface="Times New Roman" pitchFamily="18" charset="0"/>
              </a:rPr>
              <a:t>карабкались</a:t>
            </a:r>
            <a:r>
              <a:rPr lang="ru-RU" sz="2400" b="1" i="1">
                <a:latin typeface="Times New Roman" pitchFamily="18" charset="0"/>
              </a:rPr>
              <a:t> на гору, то </a:t>
            </a:r>
            <a:r>
              <a:rPr lang="ru-RU" sz="2400" b="1" i="1" u="sng">
                <a:latin typeface="Times New Roman" pitchFamily="18" charset="0"/>
              </a:rPr>
              <a:t>шли </a:t>
            </a:r>
            <a:r>
              <a:rPr lang="ru-RU" sz="2400" b="1" i="1">
                <a:latin typeface="Times New Roman" pitchFamily="18" charset="0"/>
              </a:rPr>
              <a:t>косогором.    </a:t>
            </a:r>
          </a:p>
          <a:p>
            <a:pPr>
              <a:spcBef>
                <a:spcPct val="50000"/>
              </a:spcBef>
            </a:pPr>
            <a:r>
              <a:rPr lang="ru-RU" sz="2400" b="1" i="1">
                <a:latin typeface="Times New Roman" pitchFamily="18" charset="0"/>
              </a:rPr>
              <a:t>                          Не то </a:t>
            </a:r>
            <a:r>
              <a:rPr lang="ru-RU" sz="2400" b="1" i="1" u="sng">
                <a:latin typeface="Times New Roman" pitchFamily="18" charset="0"/>
              </a:rPr>
              <a:t>волк</a:t>
            </a:r>
            <a:r>
              <a:rPr lang="ru-RU" sz="2400" b="1" i="1">
                <a:latin typeface="Times New Roman" pitchFamily="18" charset="0"/>
              </a:rPr>
              <a:t>, не то </a:t>
            </a:r>
            <a:r>
              <a:rPr lang="ru-RU" sz="2400" b="1" i="1" u="sng">
                <a:latin typeface="Times New Roman" pitchFamily="18" charset="0"/>
              </a:rPr>
              <a:t>собака</a:t>
            </a:r>
            <a:r>
              <a:rPr lang="ru-RU" sz="2400" b="1" i="1">
                <a:latin typeface="Times New Roman" pitchFamily="18" charset="0"/>
              </a:rPr>
              <a:t> бежит по лесной дороге.                                                                                                                                                   Мы встретимся завтра утром или вечером.</a:t>
            </a:r>
            <a:r>
              <a:rPr lang="en-US" sz="2400" b="1">
                <a:latin typeface="Times New Roman" pitchFamily="18" charset="0"/>
              </a:rPr>
              <a:t>[</a:t>
            </a:r>
            <a:r>
              <a:rPr lang="ru-RU" sz="2400" b="1">
                <a:latin typeface="Times New Roman" pitchFamily="18" charset="0"/>
              </a:rPr>
              <a:t>        или           </a:t>
            </a:r>
            <a:r>
              <a:rPr lang="en-US" sz="2400" b="1">
                <a:latin typeface="Times New Roman" pitchFamily="18" charset="0"/>
              </a:rPr>
              <a:t>]</a:t>
            </a:r>
            <a:r>
              <a:rPr lang="ru-RU" sz="2400" b="1">
                <a:latin typeface="Times New Roman" pitchFamily="18" charset="0"/>
              </a:rPr>
              <a:t>    </a:t>
            </a:r>
            <a:r>
              <a:rPr lang="ru-RU" sz="2400" b="1" i="1">
                <a:latin typeface="Times New Roman" pitchFamily="18" charset="0"/>
              </a:rPr>
              <a:t>                              Меня отпускали с Евсеичем всякий день или поутру, или вечером часа на два. </a:t>
            </a:r>
            <a:r>
              <a:rPr lang="en-US" sz="2400" b="1">
                <a:latin typeface="Times New Roman" pitchFamily="18" charset="0"/>
              </a:rPr>
              <a:t>[</a:t>
            </a:r>
            <a:r>
              <a:rPr lang="ru-RU" sz="2400" b="1">
                <a:latin typeface="Times New Roman" pitchFamily="18" charset="0"/>
              </a:rPr>
              <a:t>или       , или       </a:t>
            </a:r>
            <a:r>
              <a:rPr lang="en-US" sz="2400" b="1">
                <a:latin typeface="Times New Roman" pitchFamily="18" charset="0"/>
              </a:rPr>
              <a:t>]</a:t>
            </a:r>
            <a:r>
              <a:rPr lang="ru-RU" sz="2400" b="1">
                <a:latin typeface="Times New Roman" pitchFamily="18" charset="0"/>
              </a:rPr>
              <a:t>.</a:t>
            </a:r>
            <a:r>
              <a:rPr lang="ru-RU" sz="2400" b="1" i="1">
                <a:latin typeface="Times New Roman" pitchFamily="18" charset="0"/>
              </a:rPr>
              <a:t>                                                          В новой избе не было ни дверей, ни оконных рам.                                  </a:t>
            </a:r>
            <a:r>
              <a:rPr lang="en-US" sz="2400" b="1">
                <a:latin typeface="Times New Roman" pitchFamily="18" charset="0"/>
              </a:rPr>
              <a:t>[</a:t>
            </a:r>
            <a:r>
              <a:rPr lang="ru-RU" sz="2400" b="1">
                <a:latin typeface="Times New Roman" pitchFamily="18" charset="0"/>
              </a:rPr>
              <a:t>ни        ,ни        </a:t>
            </a:r>
            <a:r>
              <a:rPr lang="en-US" sz="2400" b="1">
                <a:latin typeface="Times New Roman" pitchFamily="18" charset="0"/>
              </a:rPr>
              <a:t>]</a:t>
            </a:r>
            <a:r>
              <a:rPr lang="ru-RU" sz="2400" b="1">
                <a:latin typeface="Times New Roman" pitchFamily="18" charset="0"/>
              </a:rPr>
              <a:t>. </a:t>
            </a:r>
          </a:p>
          <a:p>
            <a:pPr>
              <a:spcBef>
                <a:spcPct val="50000"/>
              </a:spcBef>
            </a:pPr>
            <a:r>
              <a:rPr lang="ru-RU" sz="2400" b="1" i="1">
                <a:latin typeface="Times New Roman" pitchFamily="18" charset="0"/>
              </a:rPr>
              <a:t>Белка - зверёк маленький, зато очень ловкий.</a:t>
            </a:r>
            <a:r>
              <a:rPr lang="en-US" sz="2400" b="1">
                <a:latin typeface="Times New Roman" pitchFamily="18" charset="0"/>
              </a:rPr>
              <a:t>[</a:t>
            </a:r>
            <a:r>
              <a:rPr lang="ru-RU" sz="2400" b="1">
                <a:latin typeface="Times New Roman" pitchFamily="18" charset="0"/>
              </a:rPr>
              <a:t>       , зато        </a:t>
            </a:r>
            <a:r>
              <a:rPr lang="en-US" sz="2400" b="1">
                <a:latin typeface="Times New Roman" pitchFamily="18" charset="0"/>
              </a:rPr>
              <a:t>]</a:t>
            </a:r>
            <a:r>
              <a:rPr lang="ru-RU" sz="2400" b="1">
                <a:latin typeface="Times New Roman" pitchFamily="18" charset="0"/>
              </a:rPr>
              <a:t>.</a:t>
            </a:r>
          </a:p>
        </p:txBody>
      </p:sp>
      <p:pic>
        <p:nvPicPr>
          <p:cNvPr id="7171" name="Picture 3"/>
          <p:cNvPicPr>
            <a:picLocks noChangeAspect="1" noChangeArrowheads="1"/>
          </p:cNvPicPr>
          <p:nvPr/>
        </p:nvPicPr>
        <p:blipFill>
          <a:blip r:embed="rId2" cstate="print"/>
          <a:srcRect/>
          <a:stretch>
            <a:fillRect/>
          </a:stretch>
        </p:blipFill>
        <p:spPr bwMode="auto">
          <a:xfrm>
            <a:off x="4356100" y="981075"/>
            <a:ext cx="409575" cy="304800"/>
          </a:xfrm>
          <a:prstGeom prst="rect">
            <a:avLst/>
          </a:prstGeom>
          <a:noFill/>
          <a:ln w="9525">
            <a:noFill/>
            <a:miter lim="800000"/>
            <a:headEnd/>
            <a:tailEnd/>
          </a:ln>
        </p:spPr>
      </p:pic>
      <p:pic>
        <p:nvPicPr>
          <p:cNvPr id="7172" name="Picture 4"/>
          <p:cNvPicPr>
            <a:picLocks noChangeAspect="1" noChangeArrowheads="1"/>
          </p:cNvPicPr>
          <p:nvPr/>
        </p:nvPicPr>
        <p:blipFill>
          <a:blip r:embed="rId2" cstate="print"/>
          <a:srcRect/>
          <a:stretch>
            <a:fillRect/>
          </a:stretch>
        </p:blipFill>
        <p:spPr bwMode="auto">
          <a:xfrm>
            <a:off x="5076825" y="981075"/>
            <a:ext cx="409575" cy="304800"/>
          </a:xfrm>
          <a:prstGeom prst="rect">
            <a:avLst/>
          </a:prstGeom>
          <a:noFill/>
          <a:ln w="9525">
            <a:noFill/>
            <a:miter lim="800000"/>
            <a:headEnd/>
            <a:tailEnd/>
          </a:ln>
        </p:spPr>
      </p:pic>
      <p:pic>
        <p:nvPicPr>
          <p:cNvPr id="7173" name="Picture 5"/>
          <p:cNvPicPr>
            <a:picLocks noChangeAspect="1" noChangeArrowheads="1"/>
          </p:cNvPicPr>
          <p:nvPr/>
        </p:nvPicPr>
        <p:blipFill>
          <a:blip r:embed="rId2" cstate="print"/>
          <a:srcRect/>
          <a:stretch>
            <a:fillRect/>
          </a:stretch>
        </p:blipFill>
        <p:spPr bwMode="auto">
          <a:xfrm>
            <a:off x="4787900" y="1341438"/>
            <a:ext cx="409575" cy="304800"/>
          </a:xfrm>
          <a:prstGeom prst="rect">
            <a:avLst/>
          </a:prstGeom>
          <a:noFill/>
          <a:ln w="9525">
            <a:noFill/>
            <a:miter lim="800000"/>
            <a:headEnd/>
            <a:tailEnd/>
          </a:ln>
        </p:spPr>
      </p:pic>
      <p:pic>
        <p:nvPicPr>
          <p:cNvPr id="7174" name="Picture 6"/>
          <p:cNvPicPr>
            <a:picLocks noChangeAspect="1" noChangeArrowheads="1"/>
          </p:cNvPicPr>
          <p:nvPr/>
        </p:nvPicPr>
        <p:blipFill>
          <a:blip r:embed="rId2" cstate="print"/>
          <a:srcRect/>
          <a:stretch>
            <a:fillRect/>
          </a:stretch>
        </p:blipFill>
        <p:spPr bwMode="auto">
          <a:xfrm>
            <a:off x="6011863" y="1341438"/>
            <a:ext cx="409575" cy="304800"/>
          </a:xfrm>
          <a:prstGeom prst="rect">
            <a:avLst/>
          </a:prstGeom>
          <a:noFill/>
          <a:ln w="9525">
            <a:noFill/>
            <a:miter lim="800000"/>
            <a:headEnd/>
            <a:tailEnd/>
          </a:ln>
        </p:spPr>
      </p:pic>
      <p:pic>
        <p:nvPicPr>
          <p:cNvPr id="7175" name="Picture 7"/>
          <p:cNvPicPr>
            <a:picLocks noChangeAspect="1" noChangeArrowheads="1"/>
          </p:cNvPicPr>
          <p:nvPr/>
        </p:nvPicPr>
        <p:blipFill>
          <a:blip r:embed="rId2" cstate="print"/>
          <a:srcRect/>
          <a:stretch>
            <a:fillRect/>
          </a:stretch>
        </p:blipFill>
        <p:spPr bwMode="auto">
          <a:xfrm>
            <a:off x="5929313" y="1714500"/>
            <a:ext cx="357187" cy="265113"/>
          </a:xfrm>
          <a:prstGeom prst="rect">
            <a:avLst/>
          </a:prstGeom>
          <a:noFill/>
          <a:ln w="9525">
            <a:noFill/>
            <a:miter lim="800000"/>
            <a:headEnd/>
            <a:tailEnd/>
          </a:ln>
        </p:spPr>
      </p:pic>
      <p:pic>
        <p:nvPicPr>
          <p:cNvPr id="7176" name="Picture 8"/>
          <p:cNvPicPr>
            <a:picLocks noChangeAspect="1" noChangeArrowheads="1"/>
          </p:cNvPicPr>
          <p:nvPr/>
        </p:nvPicPr>
        <p:blipFill>
          <a:blip r:embed="rId2" cstate="print"/>
          <a:srcRect/>
          <a:stretch>
            <a:fillRect/>
          </a:stretch>
        </p:blipFill>
        <p:spPr bwMode="auto">
          <a:xfrm>
            <a:off x="468313" y="2420938"/>
            <a:ext cx="409575" cy="304800"/>
          </a:xfrm>
          <a:prstGeom prst="rect">
            <a:avLst/>
          </a:prstGeom>
          <a:noFill/>
          <a:ln w="9525">
            <a:noFill/>
            <a:miter lim="800000"/>
            <a:headEnd/>
            <a:tailEnd/>
          </a:ln>
        </p:spPr>
      </p:pic>
      <p:pic>
        <p:nvPicPr>
          <p:cNvPr id="7177" name="Picture 9"/>
          <p:cNvPicPr>
            <a:picLocks noChangeAspect="1" noChangeArrowheads="1"/>
          </p:cNvPicPr>
          <p:nvPr/>
        </p:nvPicPr>
        <p:blipFill>
          <a:blip r:embed="rId2" cstate="print"/>
          <a:srcRect/>
          <a:stretch>
            <a:fillRect/>
          </a:stretch>
        </p:blipFill>
        <p:spPr bwMode="auto">
          <a:xfrm>
            <a:off x="7308850" y="1700213"/>
            <a:ext cx="409575" cy="304800"/>
          </a:xfrm>
          <a:prstGeom prst="rect">
            <a:avLst/>
          </a:prstGeom>
          <a:noFill/>
          <a:ln w="9525">
            <a:noFill/>
            <a:miter lim="800000"/>
            <a:headEnd/>
            <a:tailEnd/>
          </a:ln>
        </p:spPr>
      </p:pic>
      <p:pic>
        <p:nvPicPr>
          <p:cNvPr id="7178" name="Picture 10"/>
          <p:cNvPicPr>
            <a:picLocks noChangeAspect="1" noChangeArrowheads="1"/>
          </p:cNvPicPr>
          <p:nvPr/>
        </p:nvPicPr>
        <p:blipFill>
          <a:blip r:embed="rId2" cstate="print"/>
          <a:srcRect/>
          <a:stretch>
            <a:fillRect/>
          </a:stretch>
        </p:blipFill>
        <p:spPr bwMode="auto">
          <a:xfrm>
            <a:off x="1116013" y="2420938"/>
            <a:ext cx="409575" cy="304800"/>
          </a:xfrm>
          <a:prstGeom prst="rect">
            <a:avLst/>
          </a:prstGeom>
          <a:noFill/>
          <a:ln w="9525">
            <a:noFill/>
            <a:miter lim="800000"/>
            <a:headEnd/>
            <a:tailEnd/>
          </a:ln>
        </p:spPr>
      </p:pic>
      <p:pic>
        <p:nvPicPr>
          <p:cNvPr id="7179" name="Picture 11"/>
          <p:cNvPicPr>
            <a:picLocks noChangeAspect="1" noChangeArrowheads="1"/>
          </p:cNvPicPr>
          <p:nvPr/>
        </p:nvPicPr>
        <p:blipFill>
          <a:blip r:embed="rId2" cstate="print"/>
          <a:srcRect/>
          <a:stretch>
            <a:fillRect/>
          </a:stretch>
        </p:blipFill>
        <p:spPr bwMode="auto">
          <a:xfrm>
            <a:off x="1835150" y="2420938"/>
            <a:ext cx="409575" cy="304800"/>
          </a:xfrm>
          <a:prstGeom prst="rect">
            <a:avLst/>
          </a:prstGeom>
          <a:noFill/>
          <a:ln w="9525">
            <a:noFill/>
            <a:miter lim="800000"/>
            <a:headEnd/>
            <a:tailEnd/>
          </a:ln>
        </p:spPr>
      </p:pic>
      <p:pic>
        <p:nvPicPr>
          <p:cNvPr id="7180" name="Picture 12"/>
          <p:cNvPicPr>
            <a:picLocks noChangeAspect="1" noChangeArrowheads="1"/>
          </p:cNvPicPr>
          <p:nvPr/>
        </p:nvPicPr>
        <p:blipFill>
          <a:blip r:embed="rId2" cstate="print"/>
          <a:srcRect/>
          <a:stretch>
            <a:fillRect/>
          </a:stretch>
        </p:blipFill>
        <p:spPr bwMode="auto">
          <a:xfrm>
            <a:off x="2555875" y="2420938"/>
            <a:ext cx="409575" cy="304800"/>
          </a:xfrm>
          <a:prstGeom prst="rect">
            <a:avLst/>
          </a:prstGeom>
          <a:noFill/>
          <a:ln w="9525">
            <a:noFill/>
            <a:miter lim="800000"/>
            <a:headEnd/>
            <a:tailEnd/>
          </a:ln>
        </p:spPr>
      </p:pic>
      <p:sp>
        <p:nvSpPr>
          <p:cNvPr id="7181" name="Rectangle 13"/>
          <p:cNvSpPr>
            <a:spLocks noChangeArrowheads="1"/>
          </p:cNvSpPr>
          <p:nvPr/>
        </p:nvSpPr>
        <p:spPr bwMode="auto">
          <a:xfrm>
            <a:off x="4572000" y="1268413"/>
            <a:ext cx="2241550" cy="366712"/>
          </a:xfrm>
          <a:prstGeom prst="rect">
            <a:avLst/>
          </a:prstGeom>
          <a:noFill/>
          <a:ln w="9525">
            <a:noFill/>
            <a:miter lim="800000"/>
            <a:headEnd/>
            <a:tailEnd/>
          </a:ln>
        </p:spPr>
        <p:txBody>
          <a:bodyPr wrap="none">
            <a:spAutoFit/>
          </a:bodyPr>
          <a:lstStyle/>
          <a:p>
            <a:pPr>
              <a:spcBef>
                <a:spcPct val="20000"/>
              </a:spcBef>
            </a:pPr>
            <a:r>
              <a:rPr lang="en-US" b="1"/>
              <a:t>[</a:t>
            </a:r>
            <a:r>
              <a:rPr lang="ru-RU" b="1"/>
              <a:t>        да (= и)        </a:t>
            </a:r>
            <a:r>
              <a:rPr lang="en-US" b="1"/>
              <a:t>]</a:t>
            </a:r>
            <a:r>
              <a:rPr lang="ru-RU" b="1"/>
              <a:t>.</a:t>
            </a:r>
          </a:p>
        </p:txBody>
      </p:sp>
      <p:sp>
        <p:nvSpPr>
          <p:cNvPr id="7182" name="Line 14"/>
          <p:cNvSpPr>
            <a:spLocks noChangeShapeType="1"/>
          </p:cNvSpPr>
          <p:nvPr/>
        </p:nvSpPr>
        <p:spPr bwMode="auto">
          <a:xfrm>
            <a:off x="1547813" y="1916113"/>
            <a:ext cx="1223962" cy="0"/>
          </a:xfrm>
          <a:prstGeom prst="line">
            <a:avLst/>
          </a:prstGeom>
          <a:noFill/>
          <a:ln w="9525">
            <a:solidFill>
              <a:schemeClr val="tx1"/>
            </a:solidFill>
            <a:round/>
            <a:headEnd/>
            <a:tailEnd/>
          </a:ln>
        </p:spPr>
        <p:txBody>
          <a:bodyPr/>
          <a:lstStyle/>
          <a:p>
            <a:endParaRPr lang="ru-RU"/>
          </a:p>
        </p:txBody>
      </p:sp>
      <p:sp>
        <p:nvSpPr>
          <p:cNvPr id="7183" name="Line 15"/>
          <p:cNvSpPr>
            <a:spLocks noChangeShapeType="1"/>
          </p:cNvSpPr>
          <p:nvPr/>
        </p:nvSpPr>
        <p:spPr bwMode="auto">
          <a:xfrm>
            <a:off x="1547813" y="1989138"/>
            <a:ext cx="1223962" cy="0"/>
          </a:xfrm>
          <a:prstGeom prst="line">
            <a:avLst/>
          </a:prstGeom>
          <a:noFill/>
          <a:ln w="9525">
            <a:solidFill>
              <a:schemeClr val="tx1"/>
            </a:solidFill>
            <a:round/>
            <a:headEnd/>
            <a:tailEnd/>
          </a:ln>
        </p:spPr>
        <p:txBody>
          <a:bodyPr/>
          <a:lstStyle/>
          <a:p>
            <a:endParaRPr lang="ru-RU"/>
          </a:p>
        </p:txBody>
      </p:sp>
      <p:sp>
        <p:nvSpPr>
          <p:cNvPr id="7184" name="Line 16"/>
          <p:cNvSpPr>
            <a:spLocks noChangeShapeType="1"/>
          </p:cNvSpPr>
          <p:nvPr/>
        </p:nvSpPr>
        <p:spPr bwMode="auto">
          <a:xfrm>
            <a:off x="3348038" y="1916113"/>
            <a:ext cx="2303462" cy="0"/>
          </a:xfrm>
          <a:prstGeom prst="line">
            <a:avLst/>
          </a:prstGeom>
          <a:noFill/>
          <a:ln w="9525">
            <a:solidFill>
              <a:schemeClr val="tx1"/>
            </a:solidFill>
            <a:round/>
            <a:headEnd/>
            <a:tailEnd/>
          </a:ln>
        </p:spPr>
        <p:txBody>
          <a:bodyPr/>
          <a:lstStyle/>
          <a:p>
            <a:endParaRPr lang="ru-RU"/>
          </a:p>
        </p:txBody>
      </p:sp>
      <p:sp>
        <p:nvSpPr>
          <p:cNvPr id="7185" name="Line 18"/>
          <p:cNvSpPr>
            <a:spLocks noChangeShapeType="1"/>
          </p:cNvSpPr>
          <p:nvPr/>
        </p:nvSpPr>
        <p:spPr bwMode="auto">
          <a:xfrm>
            <a:off x="3348038" y="1989138"/>
            <a:ext cx="2303462" cy="0"/>
          </a:xfrm>
          <a:prstGeom prst="line">
            <a:avLst/>
          </a:prstGeom>
          <a:noFill/>
          <a:ln w="9525">
            <a:solidFill>
              <a:schemeClr val="tx1"/>
            </a:solidFill>
            <a:round/>
            <a:headEnd/>
            <a:tailEnd/>
          </a:ln>
        </p:spPr>
        <p:txBody>
          <a:bodyPr/>
          <a:lstStyle/>
          <a:p>
            <a:endParaRPr lang="ru-RU"/>
          </a:p>
        </p:txBody>
      </p:sp>
      <p:sp>
        <p:nvSpPr>
          <p:cNvPr id="7186" name="Line 19"/>
          <p:cNvSpPr>
            <a:spLocks noChangeShapeType="1"/>
          </p:cNvSpPr>
          <p:nvPr/>
        </p:nvSpPr>
        <p:spPr bwMode="auto">
          <a:xfrm>
            <a:off x="2268538" y="2349500"/>
            <a:ext cx="935037" cy="0"/>
          </a:xfrm>
          <a:prstGeom prst="line">
            <a:avLst/>
          </a:prstGeom>
          <a:noFill/>
          <a:ln w="9525">
            <a:solidFill>
              <a:schemeClr val="tx1"/>
            </a:solidFill>
            <a:round/>
            <a:headEnd/>
            <a:tailEnd/>
          </a:ln>
        </p:spPr>
        <p:txBody>
          <a:bodyPr/>
          <a:lstStyle/>
          <a:p>
            <a:endParaRPr lang="ru-RU"/>
          </a:p>
        </p:txBody>
      </p:sp>
      <p:sp>
        <p:nvSpPr>
          <p:cNvPr id="7187" name="Line 20"/>
          <p:cNvSpPr>
            <a:spLocks noChangeShapeType="1"/>
          </p:cNvSpPr>
          <p:nvPr/>
        </p:nvSpPr>
        <p:spPr bwMode="auto">
          <a:xfrm>
            <a:off x="3563938" y="2349500"/>
            <a:ext cx="1008062" cy="0"/>
          </a:xfrm>
          <a:prstGeom prst="line">
            <a:avLst/>
          </a:prstGeom>
          <a:noFill/>
          <a:ln w="9525">
            <a:solidFill>
              <a:schemeClr val="tx1"/>
            </a:solidFill>
            <a:round/>
            <a:headEnd/>
            <a:tailEnd/>
          </a:ln>
        </p:spPr>
        <p:txBody>
          <a:bodyPr/>
          <a:lstStyle/>
          <a:p>
            <a:endParaRPr lang="ru-RU"/>
          </a:p>
        </p:txBody>
      </p:sp>
      <p:sp>
        <p:nvSpPr>
          <p:cNvPr id="7188" name="Line 21"/>
          <p:cNvSpPr>
            <a:spLocks noChangeShapeType="1"/>
          </p:cNvSpPr>
          <p:nvPr/>
        </p:nvSpPr>
        <p:spPr bwMode="auto">
          <a:xfrm>
            <a:off x="5003800" y="2349500"/>
            <a:ext cx="1081088" cy="0"/>
          </a:xfrm>
          <a:prstGeom prst="line">
            <a:avLst/>
          </a:prstGeom>
          <a:noFill/>
          <a:ln w="9525">
            <a:solidFill>
              <a:schemeClr val="tx1"/>
            </a:solidFill>
            <a:round/>
            <a:headEnd/>
            <a:tailEnd/>
          </a:ln>
        </p:spPr>
        <p:txBody>
          <a:bodyPr/>
          <a:lstStyle/>
          <a:p>
            <a:endParaRPr lang="ru-RU"/>
          </a:p>
        </p:txBody>
      </p:sp>
      <p:sp>
        <p:nvSpPr>
          <p:cNvPr id="7189" name="Line 22"/>
          <p:cNvSpPr>
            <a:spLocks noChangeShapeType="1"/>
          </p:cNvSpPr>
          <p:nvPr/>
        </p:nvSpPr>
        <p:spPr bwMode="auto">
          <a:xfrm>
            <a:off x="6443663" y="2349500"/>
            <a:ext cx="865187" cy="0"/>
          </a:xfrm>
          <a:prstGeom prst="line">
            <a:avLst/>
          </a:prstGeom>
          <a:noFill/>
          <a:ln w="9525">
            <a:solidFill>
              <a:schemeClr val="tx1"/>
            </a:solidFill>
            <a:round/>
            <a:headEnd/>
            <a:tailEnd/>
          </a:ln>
        </p:spPr>
        <p:txBody>
          <a:bodyPr/>
          <a:lstStyle/>
          <a:p>
            <a:endParaRPr lang="ru-RU"/>
          </a:p>
        </p:txBody>
      </p:sp>
      <p:sp>
        <p:nvSpPr>
          <p:cNvPr id="7190" name="Line 23"/>
          <p:cNvSpPr>
            <a:spLocks noChangeShapeType="1"/>
          </p:cNvSpPr>
          <p:nvPr/>
        </p:nvSpPr>
        <p:spPr bwMode="auto">
          <a:xfrm>
            <a:off x="1357313" y="3143250"/>
            <a:ext cx="1655762" cy="0"/>
          </a:xfrm>
          <a:prstGeom prst="line">
            <a:avLst/>
          </a:prstGeom>
          <a:noFill/>
          <a:ln w="9525">
            <a:solidFill>
              <a:schemeClr val="tx1"/>
            </a:solidFill>
            <a:round/>
            <a:headEnd/>
            <a:tailEnd/>
          </a:ln>
        </p:spPr>
        <p:txBody>
          <a:bodyPr/>
          <a:lstStyle/>
          <a:p>
            <a:endParaRPr lang="ru-RU"/>
          </a:p>
        </p:txBody>
      </p:sp>
      <p:sp>
        <p:nvSpPr>
          <p:cNvPr id="7191" name="Line 24"/>
          <p:cNvSpPr>
            <a:spLocks noChangeShapeType="1"/>
          </p:cNvSpPr>
          <p:nvPr/>
        </p:nvSpPr>
        <p:spPr bwMode="auto">
          <a:xfrm>
            <a:off x="4643438" y="3143250"/>
            <a:ext cx="649287" cy="0"/>
          </a:xfrm>
          <a:prstGeom prst="line">
            <a:avLst/>
          </a:prstGeom>
          <a:noFill/>
          <a:ln w="9525">
            <a:solidFill>
              <a:schemeClr val="tx1"/>
            </a:solidFill>
            <a:round/>
            <a:headEnd/>
            <a:tailEnd/>
          </a:ln>
        </p:spPr>
        <p:txBody>
          <a:bodyPr/>
          <a:lstStyle/>
          <a:p>
            <a:endParaRPr lang="ru-RU"/>
          </a:p>
        </p:txBody>
      </p:sp>
      <p:sp>
        <p:nvSpPr>
          <p:cNvPr id="7192" name="Rectangle 25"/>
          <p:cNvSpPr>
            <a:spLocks noChangeArrowheads="1"/>
          </p:cNvSpPr>
          <p:nvPr/>
        </p:nvSpPr>
        <p:spPr bwMode="auto">
          <a:xfrm>
            <a:off x="179388" y="3213100"/>
            <a:ext cx="2190750" cy="396875"/>
          </a:xfrm>
          <a:prstGeom prst="rect">
            <a:avLst/>
          </a:prstGeom>
          <a:noFill/>
          <a:ln w="9525">
            <a:noFill/>
            <a:miter lim="800000"/>
            <a:headEnd/>
            <a:tailEnd/>
          </a:ln>
        </p:spPr>
        <p:txBody>
          <a:bodyPr wrap="none">
            <a:spAutoFit/>
          </a:bodyPr>
          <a:lstStyle/>
          <a:p>
            <a:pPr>
              <a:spcBef>
                <a:spcPct val="20000"/>
              </a:spcBef>
            </a:pPr>
            <a:r>
              <a:rPr lang="en-US" sz="2000" b="1">
                <a:latin typeface="Times New Roman" pitchFamily="18" charset="0"/>
              </a:rPr>
              <a:t>[</a:t>
            </a:r>
            <a:r>
              <a:rPr lang="ru-RU" sz="2000" b="1">
                <a:latin typeface="Times New Roman" pitchFamily="18" charset="0"/>
              </a:rPr>
              <a:t>то         , то         </a:t>
            </a:r>
            <a:r>
              <a:rPr lang="en-US" sz="2000" b="1">
                <a:latin typeface="Times New Roman" pitchFamily="18" charset="0"/>
              </a:rPr>
              <a:t>]</a:t>
            </a:r>
            <a:r>
              <a:rPr lang="ru-RU" sz="2000" b="1">
                <a:latin typeface="Times New Roman" pitchFamily="18" charset="0"/>
              </a:rPr>
              <a:t>.</a:t>
            </a:r>
          </a:p>
        </p:txBody>
      </p:sp>
      <p:pic>
        <p:nvPicPr>
          <p:cNvPr id="7193" name="Picture 26"/>
          <p:cNvPicPr>
            <a:picLocks noChangeAspect="1" noChangeArrowheads="1"/>
          </p:cNvPicPr>
          <p:nvPr/>
        </p:nvPicPr>
        <p:blipFill>
          <a:blip r:embed="rId2" cstate="print"/>
          <a:srcRect/>
          <a:stretch>
            <a:fillRect/>
          </a:stretch>
        </p:blipFill>
        <p:spPr bwMode="auto">
          <a:xfrm>
            <a:off x="6516688" y="4076700"/>
            <a:ext cx="409575" cy="304800"/>
          </a:xfrm>
          <a:prstGeom prst="rect">
            <a:avLst/>
          </a:prstGeom>
          <a:noFill/>
          <a:ln w="9525">
            <a:noFill/>
            <a:miter lim="800000"/>
            <a:headEnd/>
            <a:tailEnd/>
          </a:ln>
        </p:spPr>
      </p:pic>
      <p:pic>
        <p:nvPicPr>
          <p:cNvPr id="7194" name="Picture 27"/>
          <p:cNvPicPr>
            <a:picLocks noChangeAspect="1" noChangeArrowheads="1"/>
          </p:cNvPicPr>
          <p:nvPr/>
        </p:nvPicPr>
        <p:blipFill>
          <a:blip r:embed="rId2" cstate="print"/>
          <a:srcRect/>
          <a:stretch>
            <a:fillRect/>
          </a:stretch>
        </p:blipFill>
        <p:spPr bwMode="auto">
          <a:xfrm>
            <a:off x="3059113" y="3716338"/>
            <a:ext cx="409575" cy="304800"/>
          </a:xfrm>
          <a:prstGeom prst="rect">
            <a:avLst/>
          </a:prstGeom>
          <a:noFill/>
          <a:ln w="9525">
            <a:noFill/>
            <a:miter lim="800000"/>
            <a:headEnd/>
            <a:tailEnd/>
          </a:ln>
        </p:spPr>
      </p:pic>
      <p:pic>
        <p:nvPicPr>
          <p:cNvPr id="7195" name="Picture 28"/>
          <p:cNvPicPr>
            <a:picLocks noChangeAspect="1" noChangeArrowheads="1"/>
          </p:cNvPicPr>
          <p:nvPr/>
        </p:nvPicPr>
        <p:blipFill>
          <a:blip r:embed="rId2" cstate="print"/>
          <a:srcRect/>
          <a:stretch>
            <a:fillRect/>
          </a:stretch>
        </p:blipFill>
        <p:spPr bwMode="auto">
          <a:xfrm>
            <a:off x="2051050" y="3716338"/>
            <a:ext cx="409575" cy="304800"/>
          </a:xfrm>
          <a:prstGeom prst="rect">
            <a:avLst/>
          </a:prstGeom>
          <a:noFill/>
          <a:ln w="9525">
            <a:noFill/>
            <a:miter lim="800000"/>
            <a:headEnd/>
            <a:tailEnd/>
          </a:ln>
        </p:spPr>
      </p:pic>
      <p:pic>
        <p:nvPicPr>
          <p:cNvPr id="7196" name="Picture 29"/>
          <p:cNvPicPr>
            <a:picLocks noChangeAspect="1" noChangeArrowheads="1"/>
          </p:cNvPicPr>
          <p:nvPr/>
        </p:nvPicPr>
        <p:blipFill>
          <a:blip r:embed="rId2" cstate="print"/>
          <a:srcRect/>
          <a:stretch>
            <a:fillRect/>
          </a:stretch>
        </p:blipFill>
        <p:spPr bwMode="auto">
          <a:xfrm>
            <a:off x="1619250" y="3284538"/>
            <a:ext cx="409575" cy="304800"/>
          </a:xfrm>
          <a:prstGeom prst="rect">
            <a:avLst/>
          </a:prstGeom>
          <a:noFill/>
          <a:ln w="9525">
            <a:noFill/>
            <a:miter lim="800000"/>
            <a:headEnd/>
            <a:tailEnd/>
          </a:ln>
        </p:spPr>
      </p:pic>
      <p:pic>
        <p:nvPicPr>
          <p:cNvPr id="7197" name="Picture 30"/>
          <p:cNvPicPr>
            <a:picLocks noChangeAspect="1" noChangeArrowheads="1"/>
          </p:cNvPicPr>
          <p:nvPr/>
        </p:nvPicPr>
        <p:blipFill>
          <a:blip r:embed="rId2" cstate="print"/>
          <a:srcRect/>
          <a:stretch>
            <a:fillRect/>
          </a:stretch>
        </p:blipFill>
        <p:spPr bwMode="auto">
          <a:xfrm>
            <a:off x="611188" y="3284538"/>
            <a:ext cx="409575" cy="304800"/>
          </a:xfrm>
          <a:prstGeom prst="rect">
            <a:avLst/>
          </a:prstGeom>
          <a:noFill/>
          <a:ln w="9525">
            <a:noFill/>
            <a:miter lim="800000"/>
            <a:headEnd/>
            <a:tailEnd/>
          </a:ln>
        </p:spPr>
      </p:pic>
      <p:sp>
        <p:nvSpPr>
          <p:cNvPr id="7198" name="Rectangle 31"/>
          <p:cNvSpPr>
            <a:spLocks noChangeArrowheads="1"/>
          </p:cNvSpPr>
          <p:nvPr/>
        </p:nvSpPr>
        <p:spPr bwMode="auto">
          <a:xfrm>
            <a:off x="1331913" y="3644900"/>
            <a:ext cx="2389187" cy="366713"/>
          </a:xfrm>
          <a:prstGeom prst="rect">
            <a:avLst/>
          </a:prstGeom>
          <a:noFill/>
          <a:ln w="9525">
            <a:noFill/>
            <a:miter lim="800000"/>
            <a:headEnd/>
            <a:tailEnd/>
          </a:ln>
        </p:spPr>
        <p:txBody>
          <a:bodyPr wrap="none">
            <a:spAutoFit/>
          </a:bodyPr>
          <a:lstStyle/>
          <a:p>
            <a:r>
              <a:rPr lang="en-US" b="1">
                <a:latin typeface="Times New Roman" pitchFamily="18" charset="0"/>
              </a:rPr>
              <a:t>[</a:t>
            </a:r>
            <a:r>
              <a:rPr lang="ru-RU" b="1">
                <a:latin typeface="Times New Roman" pitchFamily="18" charset="0"/>
              </a:rPr>
              <a:t>Не то      , не то        </a:t>
            </a:r>
            <a:r>
              <a:rPr lang="en-US" b="1">
                <a:latin typeface="Times New Roman" pitchFamily="18" charset="0"/>
              </a:rPr>
              <a:t>]</a:t>
            </a:r>
            <a:r>
              <a:rPr lang="ru-RU" b="1">
                <a:latin typeface="Times New Roman" pitchFamily="18" charset="0"/>
              </a:rPr>
              <a:t>.</a:t>
            </a:r>
          </a:p>
        </p:txBody>
      </p:sp>
      <p:pic>
        <p:nvPicPr>
          <p:cNvPr id="7199" name="Picture 33"/>
          <p:cNvPicPr>
            <a:picLocks noChangeAspect="1" noChangeArrowheads="1"/>
          </p:cNvPicPr>
          <p:nvPr/>
        </p:nvPicPr>
        <p:blipFill>
          <a:blip r:embed="rId2" cstate="print"/>
          <a:srcRect/>
          <a:stretch>
            <a:fillRect/>
          </a:stretch>
        </p:blipFill>
        <p:spPr bwMode="auto">
          <a:xfrm>
            <a:off x="3851275" y="4797425"/>
            <a:ext cx="409575" cy="304800"/>
          </a:xfrm>
          <a:prstGeom prst="rect">
            <a:avLst/>
          </a:prstGeom>
          <a:noFill/>
          <a:ln w="9525">
            <a:noFill/>
            <a:miter lim="800000"/>
            <a:headEnd/>
            <a:tailEnd/>
          </a:ln>
        </p:spPr>
      </p:pic>
      <p:pic>
        <p:nvPicPr>
          <p:cNvPr id="7200" name="Picture 34"/>
          <p:cNvPicPr>
            <a:picLocks noChangeAspect="1" noChangeArrowheads="1"/>
          </p:cNvPicPr>
          <p:nvPr/>
        </p:nvPicPr>
        <p:blipFill>
          <a:blip r:embed="rId2" cstate="print"/>
          <a:srcRect/>
          <a:stretch>
            <a:fillRect/>
          </a:stretch>
        </p:blipFill>
        <p:spPr bwMode="auto">
          <a:xfrm>
            <a:off x="827088" y="5516563"/>
            <a:ext cx="409575" cy="304800"/>
          </a:xfrm>
          <a:prstGeom prst="rect">
            <a:avLst/>
          </a:prstGeom>
          <a:noFill/>
          <a:ln w="9525">
            <a:noFill/>
            <a:miter lim="800000"/>
            <a:headEnd/>
            <a:tailEnd/>
          </a:ln>
        </p:spPr>
      </p:pic>
      <p:pic>
        <p:nvPicPr>
          <p:cNvPr id="7201" name="Picture 35"/>
          <p:cNvPicPr>
            <a:picLocks noChangeAspect="1" noChangeArrowheads="1"/>
          </p:cNvPicPr>
          <p:nvPr/>
        </p:nvPicPr>
        <p:blipFill>
          <a:blip r:embed="rId2" cstate="print"/>
          <a:srcRect/>
          <a:stretch>
            <a:fillRect/>
          </a:stretch>
        </p:blipFill>
        <p:spPr bwMode="auto">
          <a:xfrm>
            <a:off x="5076825" y="4797425"/>
            <a:ext cx="409575" cy="304800"/>
          </a:xfrm>
          <a:prstGeom prst="rect">
            <a:avLst/>
          </a:prstGeom>
          <a:noFill/>
          <a:ln w="9525">
            <a:noFill/>
            <a:miter lim="800000"/>
            <a:headEnd/>
            <a:tailEnd/>
          </a:ln>
        </p:spPr>
      </p:pic>
      <p:pic>
        <p:nvPicPr>
          <p:cNvPr id="7202" name="Picture 36"/>
          <p:cNvPicPr>
            <a:picLocks noChangeAspect="1" noChangeArrowheads="1"/>
          </p:cNvPicPr>
          <p:nvPr/>
        </p:nvPicPr>
        <p:blipFill>
          <a:blip r:embed="rId2" cstate="print"/>
          <a:srcRect/>
          <a:stretch>
            <a:fillRect/>
          </a:stretch>
        </p:blipFill>
        <p:spPr bwMode="auto">
          <a:xfrm>
            <a:off x="7740650" y="4076700"/>
            <a:ext cx="409575" cy="304800"/>
          </a:xfrm>
          <a:prstGeom prst="rect">
            <a:avLst/>
          </a:prstGeom>
          <a:noFill/>
          <a:ln w="9525">
            <a:noFill/>
            <a:miter lim="800000"/>
            <a:headEnd/>
            <a:tailEnd/>
          </a:ln>
        </p:spPr>
      </p:pic>
      <p:pic>
        <p:nvPicPr>
          <p:cNvPr id="7203" name="Picture 37"/>
          <p:cNvPicPr>
            <a:picLocks noChangeAspect="1" noChangeArrowheads="1"/>
          </p:cNvPicPr>
          <p:nvPr/>
        </p:nvPicPr>
        <p:blipFill>
          <a:blip r:embed="rId2" cstate="print"/>
          <a:srcRect/>
          <a:stretch>
            <a:fillRect/>
          </a:stretch>
        </p:blipFill>
        <p:spPr bwMode="auto">
          <a:xfrm>
            <a:off x="1908175" y="5516563"/>
            <a:ext cx="409575" cy="304800"/>
          </a:xfrm>
          <a:prstGeom prst="rect">
            <a:avLst/>
          </a:prstGeom>
          <a:noFill/>
          <a:ln w="9525">
            <a:noFill/>
            <a:miter lim="800000"/>
            <a:headEnd/>
            <a:tailEnd/>
          </a:ln>
        </p:spPr>
      </p:pic>
      <p:pic>
        <p:nvPicPr>
          <p:cNvPr id="7204" name="Picture 38"/>
          <p:cNvPicPr>
            <a:picLocks noChangeAspect="1" noChangeArrowheads="1"/>
          </p:cNvPicPr>
          <p:nvPr/>
        </p:nvPicPr>
        <p:blipFill>
          <a:blip r:embed="rId2" cstate="print"/>
          <a:srcRect/>
          <a:stretch>
            <a:fillRect/>
          </a:stretch>
        </p:blipFill>
        <p:spPr bwMode="auto">
          <a:xfrm>
            <a:off x="6588125" y="6021388"/>
            <a:ext cx="409575" cy="304800"/>
          </a:xfrm>
          <a:prstGeom prst="rect">
            <a:avLst/>
          </a:prstGeom>
          <a:noFill/>
          <a:ln w="9525">
            <a:noFill/>
            <a:miter lim="800000"/>
            <a:headEnd/>
            <a:tailEnd/>
          </a:ln>
        </p:spPr>
      </p:pic>
      <p:pic>
        <p:nvPicPr>
          <p:cNvPr id="7205" name="Picture 41"/>
          <p:cNvPicPr>
            <a:picLocks noChangeAspect="1" noChangeArrowheads="1"/>
          </p:cNvPicPr>
          <p:nvPr/>
        </p:nvPicPr>
        <p:blipFill>
          <a:blip r:embed="rId2" cstate="print"/>
          <a:srcRect/>
          <a:stretch>
            <a:fillRect/>
          </a:stretch>
        </p:blipFill>
        <p:spPr bwMode="auto">
          <a:xfrm>
            <a:off x="7956550" y="6021388"/>
            <a:ext cx="409575"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250825" y="188913"/>
            <a:ext cx="8642350" cy="5940425"/>
          </a:xfrm>
          <a:prstGeom prst="rect">
            <a:avLst/>
          </a:prstGeom>
          <a:noFill/>
          <a:ln w="9525">
            <a:noFill/>
            <a:miter lim="800000"/>
            <a:headEnd/>
            <a:tailEnd/>
          </a:ln>
        </p:spPr>
        <p:txBody>
          <a:bodyPr>
            <a:spAutoFit/>
          </a:bodyPr>
          <a:lstStyle/>
          <a:p>
            <a:r>
              <a:rPr lang="ru-RU" sz="2000" b="1">
                <a:solidFill>
                  <a:srgbClr val="33CC33"/>
                </a:solidFill>
                <a:latin typeface="Microsoft Sans Serif" pitchFamily="34" charset="0"/>
              </a:rPr>
              <a:t>&gt; </a:t>
            </a:r>
            <a:r>
              <a:rPr lang="ru-RU" sz="2000" b="1">
                <a:latin typeface="Microsoft Sans Serif" pitchFamily="34" charset="0"/>
              </a:rPr>
              <a:t>Обратите внимание!</a:t>
            </a:r>
            <a:endParaRPr lang="ru-RU" sz="2000">
              <a:latin typeface="Microsoft Sans Serif" pitchFamily="34" charset="0"/>
            </a:endParaRPr>
          </a:p>
          <a:p>
            <a:r>
              <a:rPr lang="ru-RU" sz="2000">
                <a:latin typeface="Microsoft Sans Serif" pitchFamily="34" charset="0"/>
              </a:rPr>
              <a:t>• Если однородные члены соединены парными союзами </a:t>
            </a:r>
            <a:r>
              <a:rPr lang="ru-RU" sz="2000" i="1">
                <a:latin typeface="Microsoft Sans Serif" pitchFamily="34" charset="0"/>
              </a:rPr>
              <a:t>как...так и,         не только...но и, не столько.. .сколько, не так...как и т.п. </a:t>
            </a:r>
            <a:r>
              <a:rPr lang="ru-RU" sz="2000">
                <a:latin typeface="Microsoft Sans Serif" pitchFamily="34" charset="0"/>
              </a:rPr>
              <a:t>или двойными союзами </a:t>
            </a:r>
            <a:r>
              <a:rPr lang="ru-RU" sz="2000" i="1">
                <a:latin typeface="Microsoft Sans Serif" pitchFamily="34" charset="0"/>
              </a:rPr>
              <a:t>если не...то, хотя.,.но, </a:t>
            </a:r>
            <a:r>
              <a:rPr lang="ru-RU" sz="2000">
                <a:latin typeface="Microsoft Sans Serif" pitchFamily="34" charset="0"/>
              </a:rPr>
              <a:t>то </a:t>
            </a:r>
            <a:r>
              <a:rPr lang="ru-RU" sz="2000" b="1">
                <a:latin typeface="Microsoft Sans Serif" pitchFamily="34" charset="0"/>
              </a:rPr>
              <a:t>запятая ставится только перед второй частью союза:</a:t>
            </a:r>
            <a:endParaRPr lang="ru-RU" sz="2000" b="1" i="1">
              <a:latin typeface="Microsoft Sans Serif" pitchFamily="34" charset="0"/>
            </a:endParaRPr>
          </a:p>
          <a:p>
            <a:r>
              <a:rPr lang="ru-RU" sz="2000" b="1" i="1">
                <a:latin typeface="Microsoft Sans Serif" pitchFamily="34" charset="0"/>
              </a:rPr>
              <a:t>Как</a:t>
            </a:r>
            <a:r>
              <a:rPr lang="ru-RU" sz="2000" i="1">
                <a:latin typeface="Microsoft Sans Serif" pitchFamily="34" charset="0"/>
              </a:rPr>
              <a:t> в лесу, </a:t>
            </a:r>
            <a:r>
              <a:rPr lang="ru-RU" sz="2000" b="1" i="1">
                <a:latin typeface="Microsoft Sans Serif" pitchFamily="34" charset="0"/>
              </a:rPr>
              <a:t>так и</a:t>
            </a:r>
            <a:r>
              <a:rPr lang="ru-RU" sz="2000" i="1">
                <a:latin typeface="Microsoft Sans Serif" pitchFamily="34" charset="0"/>
              </a:rPr>
              <a:t> на лугах появились робкие первоцветы. </a:t>
            </a:r>
            <a:r>
              <a:rPr lang="ru-RU" sz="2000" b="1" i="1">
                <a:latin typeface="Microsoft Sans Serif" pitchFamily="34" charset="0"/>
              </a:rPr>
              <a:t>Не только</a:t>
            </a:r>
            <a:r>
              <a:rPr lang="ru-RU" sz="2000" i="1">
                <a:latin typeface="Microsoft Sans Serif" pitchFamily="34" charset="0"/>
              </a:rPr>
              <a:t> охотники, </a:t>
            </a:r>
            <a:r>
              <a:rPr lang="ru-RU" sz="2000" b="1" i="1">
                <a:latin typeface="Microsoft Sans Serif" pitchFamily="34" charset="0"/>
              </a:rPr>
              <a:t>но и</a:t>
            </a:r>
            <a:r>
              <a:rPr lang="ru-RU" sz="2000" i="1">
                <a:latin typeface="Microsoft Sans Serif" pitchFamily="34" charset="0"/>
              </a:rPr>
              <a:t> рыбаки любят осеннюю пору. </a:t>
            </a:r>
            <a:r>
              <a:rPr lang="ru-RU" sz="2000" b="1" i="1">
                <a:latin typeface="Microsoft Sans Serif" pitchFamily="34" charset="0"/>
              </a:rPr>
              <a:t>Если не</a:t>
            </a:r>
            <a:r>
              <a:rPr lang="ru-RU" sz="2000" i="1">
                <a:latin typeface="Microsoft Sans Serif" pitchFamily="34" charset="0"/>
              </a:rPr>
              <a:t> мороз, </a:t>
            </a:r>
            <a:r>
              <a:rPr lang="ru-RU" sz="2000" b="1" i="1">
                <a:latin typeface="Microsoft Sans Serif" pitchFamily="34" charset="0"/>
              </a:rPr>
              <a:t>то</a:t>
            </a:r>
            <a:r>
              <a:rPr lang="ru-RU" sz="2000" i="1">
                <a:latin typeface="Microsoft Sans Serif" pitchFamily="34" charset="0"/>
              </a:rPr>
              <a:t> зной может убить тоненькие стебельки яблонь. </a:t>
            </a:r>
            <a:r>
              <a:rPr lang="ru-RU" sz="2000" b="1" i="1">
                <a:latin typeface="Microsoft Sans Serif" pitchFamily="34" charset="0"/>
              </a:rPr>
              <a:t>Не столько</a:t>
            </a:r>
            <a:r>
              <a:rPr lang="ru-RU" sz="2000" i="1">
                <a:latin typeface="Microsoft Sans Serif" pitchFamily="34" charset="0"/>
              </a:rPr>
              <a:t> обида, </a:t>
            </a:r>
            <a:r>
              <a:rPr lang="ru-RU" sz="2000" b="1" i="1">
                <a:latin typeface="Microsoft Sans Serif" pitchFamily="34" charset="0"/>
              </a:rPr>
              <a:t>сколько</a:t>
            </a:r>
            <a:r>
              <a:rPr lang="ru-RU" sz="2000" i="1">
                <a:latin typeface="Microsoft Sans Serif" pitchFamily="34" charset="0"/>
              </a:rPr>
              <a:t> растерянность сквозила в его словах.</a:t>
            </a:r>
          </a:p>
          <a:p>
            <a:r>
              <a:rPr lang="ru-RU" sz="2000" i="1">
                <a:latin typeface="Microsoft Sans Serif" pitchFamily="34" charset="0"/>
              </a:rPr>
              <a:t>• </a:t>
            </a:r>
            <a:r>
              <a:rPr lang="ru-RU" sz="2000">
                <a:latin typeface="Microsoft Sans Serif" pitchFamily="34" charset="0"/>
              </a:rPr>
              <a:t>В предложении может быть несколько рядов однородных членов, поэтому, решая вопрос о постановке запятых, необходимо рассматривать каждый ряд однородных членов отдельно:</a:t>
            </a:r>
            <a:endParaRPr lang="ru-RU" sz="2000" i="1">
              <a:latin typeface="Microsoft Sans Serif" pitchFamily="34" charset="0"/>
            </a:endParaRPr>
          </a:p>
          <a:p>
            <a:r>
              <a:rPr lang="ru-RU" sz="2000" i="1">
                <a:latin typeface="Microsoft Sans Serif" pitchFamily="34" charset="0"/>
              </a:rPr>
              <a:t>(На опушке и на холме) </a:t>
            </a:r>
            <a:r>
              <a:rPr lang="ru-RU" sz="2000">
                <a:latin typeface="Microsoft Sans Serif" pitchFamily="34" charset="0"/>
              </a:rPr>
              <a:t>росли </a:t>
            </a:r>
            <a:r>
              <a:rPr lang="ru-RU" sz="2000" i="1">
                <a:latin typeface="Microsoft Sans Serif" pitchFamily="34" charset="0"/>
              </a:rPr>
              <a:t>(ивы и берёзы) </a:t>
            </a:r>
            <a:r>
              <a:rPr lang="ru-RU" sz="2000">
                <a:latin typeface="Microsoft Sans Serif" pitchFamily="34" charset="0"/>
              </a:rPr>
              <a:t>— в данном предложении два ряда однородных членов: однородные подлежащие </a:t>
            </a:r>
            <a:r>
              <a:rPr lang="ru-RU" sz="2000" i="1">
                <a:latin typeface="Microsoft Sans Serif" pitchFamily="34" charset="0"/>
              </a:rPr>
              <a:t>ивы и березы </a:t>
            </a:r>
            <a:r>
              <a:rPr lang="ru-RU" sz="2000">
                <a:latin typeface="Microsoft Sans Serif" pitchFamily="34" charset="0"/>
              </a:rPr>
              <a:t>и однородные обстоятельства </a:t>
            </a:r>
            <a:r>
              <a:rPr lang="ru-RU" sz="2000" i="1">
                <a:latin typeface="Microsoft Sans Serif" pitchFamily="34" charset="0"/>
              </a:rPr>
              <a:t>на опушке и на холме.</a:t>
            </a:r>
          </a:p>
          <a:p>
            <a:r>
              <a:rPr lang="ru-RU" sz="2000" i="1">
                <a:latin typeface="Microsoft Sans Serif" pitchFamily="34" charset="0"/>
              </a:rPr>
              <a:t>(Отлогости и небольшие горы), (зелёные и круглые), как куполы, иногда перемежевывали равнину (Г.) </a:t>
            </a:r>
            <a:r>
              <a:rPr lang="ru-RU" sz="2000">
                <a:latin typeface="Microsoft Sans Serif" pitchFamily="34" charset="0"/>
              </a:rPr>
              <a:t>— В данном предложении также два ряда однородных членов: однородные подлежащие </a:t>
            </a:r>
            <a:r>
              <a:rPr lang="ru-RU" sz="2000" i="1">
                <a:latin typeface="Microsoft Sans Serif" pitchFamily="34" charset="0"/>
              </a:rPr>
              <a:t>отлогости и горы </a:t>
            </a:r>
            <a:r>
              <a:rPr lang="ru-RU" sz="2000">
                <a:latin typeface="Microsoft Sans Serif" pitchFamily="34" charset="0"/>
              </a:rPr>
              <a:t>и однородные определения </a:t>
            </a:r>
            <a:r>
              <a:rPr lang="ru-RU" sz="2000" i="1">
                <a:latin typeface="Microsoft Sans Serif" pitchFamily="34" charset="0"/>
              </a:rPr>
              <a:t>зеленые и круглые.</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539750" y="260350"/>
            <a:ext cx="8208963" cy="4093428"/>
          </a:xfrm>
          <a:prstGeom prst="rect">
            <a:avLst/>
          </a:prstGeom>
          <a:noFill/>
          <a:ln w="9525">
            <a:noFill/>
            <a:miter lim="800000"/>
            <a:headEnd/>
            <a:tailEnd/>
          </a:ln>
        </p:spPr>
        <p:txBody>
          <a:bodyPr>
            <a:spAutoFit/>
          </a:bodyPr>
          <a:lstStyle/>
          <a:p>
            <a:pPr marL="342900" indent="-342900"/>
            <a:r>
              <a:rPr lang="ru-RU" sz="2000" dirty="0">
                <a:latin typeface="Microsoft Sans Serif" pitchFamily="34" charset="0"/>
              </a:rPr>
              <a:t>Вот </a:t>
            </a:r>
            <a:r>
              <a:rPr lang="ru-RU" sz="2000" dirty="0" smtClean="0">
                <a:latin typeface="Microsoft Sans Serif" pitchFamily="34" charset="0"/>
              </a:rPr>
              <a:t>экзаменационный </a:t>
            </a:r>
            <a:r>
              <a:rPr lang="ru-RU" sz="2000" dirty="0">
                <a:latin typeface="Microsoft Sans Serif" pitchFamily="34" charset="0"/>
              </a:rPr>
              <a:t>пример:</a:t>
            </a:r>
          </a:p>
          <a:p>
            <a:pPr marL="342900" indent="-342900"/>
            <a:endParaRPr lang="ru-RU" sz="2000" dirty="0" smtClean="0">
              <a:latin typeface="Microsoft Sans Serif" pitchFamily="34" charset="0"/>
            </a:endParaRPr>
          </a:p>
          <a:p>
            <a:pPr marL="342900" indent="-342900"/>
            <a:r>
              <a:rPr lang="ru-RU" sz="2000" dirty="0" smtClean="0">
                <a:latin typeface="Microsoft Sans Serif" pitchFamily="34" charset="0"/>
              </a:rPr>
              <a:t> </a:t>
            </a:r>
            <a:r>
              <a:rPr lang="ru-RU" sz="2000" b="1" dirty="0">
                <a:latin typeface="Microsoft Sans Serif" pitchFamily="34" charset="0"/>
              </a:rPr>
              <a:t>А </a:t>
            </a:r>
            <a:r>
              <a:rPr lang="ru-RU" sz="2000" b="1" i="1" dirty="0">
                <a:latin typeface="Microsoft Sans Serif" pitchFamily="34" charset="0"/>
              </a:rPr>
              <a:t>Укажите предложение, в котором нужно поставить </a:t>
            </a:r>
            <a:r>
              <a:rPr lang="ru-RU" sz="2000" b="1" i="1" u="sng" dirty="0">
                <a:latin typeface="Microsoft Sans Serif" pitchFamily="34" charset="0"/>
              </a:rPr>
              <a:t>одну </a:t>
            </a:r>
            <a:r>
              <a:rPr lang="ru-RU" sz="2000" b="1" i="1" dirty="0">
                <a:latin typeface="Microsoft Sans Serif" pitchFamily="34" charset="0"/>
              </a:rPr>
              <a:t>запятую. (Знаки препинания не расставлены.)</a:t>
            </a:r>
          </a:p>
          <a:p>
            <a:pPr marL="342900" indent="-342900">
              <a:buFontTx/>
              <a:buAutoNum type="arabicPeriod"/>
            </a:pPr>
            <a:r>
              <a:rPr lang="ru-RU" sz="2000" dirty="0">
                <a:latin typeface="Microsoft Sans Serif" pitchFamily="34" charset="0"/>
              </a:rPr>
              <a:t> Иногда взгляд Илюши наполнялся выражением усталости или скуки.</a:t>
            </a:r>
          </a:p>
          <a:p>
            <a:pPr marL="342900" indent="-342900">
              <a:buFontTx/>
              <a:buAutoNum type="arabicPeriod"/>
            </a:pPr>
            <a:r>
              <a:rPr lang="ru-RU" sz="2000" dirty="0">
                <a:latin typeface="Microsoft Sans Serif" pitchFamily="34" charset="0"/>
              </a:rPr>
              <a:t> Пианист виртуозно исполнял свои и чужие сочинения и с легкостью читал с листа незнакомые произведения.</a:t>
            </a:r>
          </a:p>
          <a:p>
            <a:pPr marL="342900" indent="-342900">
              <a:buFontTx/>
              <a:buAutoNum type="arabicPeriod"/>
            </a:pPr>
            <a:r>
              <a:rPr lang="ru-RU" sz="2000" dirty="0">
                <a:latin typeface="Microsoft Sans Serif" pitchFamily="34" charset="0"/>
              </a:rPr>
              <a:t> Картины и вазы и мелочи в комнате отражали утончённость вкуса её хозяина.</a:t>
            </a:r>
          </a:p>
          <a:p>
            <a:pPr marL="342900" indent="-342900">
              <a:buFontTx/>
              <a:buAutoNum type="arabicPeriod"/>
            </a:pPr>
            <a:r>
              <a:rPr lang="ru-RU" sz="2000" dirty="0">
                <a:latin typeface="Microsoft Sans Serif" pitchFamily="34" charset="0"/>
              </a:rPr>
              <a:t> Художник был увлечён не только красотой открывшегося перед ним вида но и разнообразием природных форм.</a:t>
            </a:r>
          </a:p>
          <a:p>
            <a:pPr marL="342900" indent="-342900"/>
            <a:endParaRPr lang="ru-RU" sz="2000" dirty="0">
              <a:latin typeface="Microsoft Sans Serif"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71480"/>
            <a:ext cx="8215370" cy="3970318"/>
          </a:xfrm>
          <a:prstGeom prst="rect">
            <a:avLst/>
          </a:prstGeom>
          <a:noFill/>
        </p:spPr>
        <p:txBody>
          <a:bodyPr wrap="square" rtlCol="0">
            <a:spAutoFit/>
          </a:bodyPr>
          <a:lstStyle/>
          <a:p>
            <a:r>
              <a:rPr lang="ru-RU" dirty="0" smtClean="0"/>
              <a:t>   В первом предложении два однородных дополнения соединены неповторяющимся союзом </a:t>
            </a:r>
            <a:r>
              <a:rPr lang="ru-RU" b="1" i="1" dirty="0" smtClean="0"/>
              <a:t>И</a:t>
            </a:r>
            <a:r>
              <a:rPr lang="ru-RU" dirty="0" smtClean="0"/>
              <a:t> (О и О), поэтому запятая не ставится.</a:t>
            </a:r>
          </a:p>
          <a:p>
            <a:endParaRPr lang="ru-RU" dirty="0" smtClean="0"/>
          </a:p>
          <a:p>
            <a:r>
              <a:rPr lang="ru-RU" dirty="0"/>
              <a:t> </a:t>
            </a:r>
            <a:r>
              <a:rPr lang="ru-RU" dirty="0" smtClean="0"/>
              <a:t>  Во втором предложении два ряда однородных членов:                                        1) </a:t>
            </a:r>
            <a:r>
              <a:rPr lang="ru-RU" b="1" i="1" dirty="0" smtClean="0"/>
              <a:t>исполнял… и читал</a:t>
            </a:r>
            <a:r>
              <a:rPr lang="ru-RU" dirty="0" smtClean="0"/>
              <a:t>; 2) </a:t>
            </a:r>
            <a:r>
              <a:rPr lang="ru-RU" b="1" i="1" dirty="0" smtClean="0"/>
              <a:t>свои и чужие.                                                                 </a:t>
            </a:r>
            <a:r>
              <a:rPr lang="ru-RU" dirty="0" smtClean="0"/>
              <a:t>Они также попарно соединены неповторяющимся союзом </a:t>
            </a:r>
            <a:r>
              <a:rPr lang="ru-RU" b="1" i="1" dirty="0" smtClean="0"/>
              <a:t>И</a:t>
            </a:r>
            <a:r>
              <a:rPr lang="ru-RU" dirty="0" smtClean="0"/>
              <a:t> (О и О), поэтому запятая не ставится.</a:t>
            </a:r>
          </a:p>
          <a:p>
            <a:endParaRPr lang="ru-RU" dirty="0" smtClean="0"/>
          </a:p>
          <a:p>
            <a:r>
              <a:rPr lang="ru-RU" dirty="0"/>
              <a:t> </a:t>
            </a:r>
            <a:r>
              <a:rPr lang="ru-RU" dirty="0" smtClean="0"/>
              <a:t>  В третьем предложении однородные подлежащие соединены повторяющимся союзом </a:t>
            </a:r>
            <a:r>
              <a:rPr lang="ru-RU" b="1" i="1" dirty="0" smtClean="0"/>
              <a:t>И</a:t>
            </a:r>
            <a:r>
              <a:rPr lang="ru-RU" dirty="0" smtClean="0"/>
              <a:t>,  поэтому ставим две запятые: О, и О, и О.</a:t>
            </a:r>
          </a:p>
          <a:p>
            <a:endParaRPr lang="ru-RU" dirty="0" smtClean="0"/>
          </a:p>
          <a:p>
            <a:r>
              <a:rPr lang="ru-RU" dirty="0"/>
              <a:t> </a:t>
            </a:r>
            <a:r>
              <a:rPr lang="ru-RU" dirty="0" smtClean="0"/>
              <a:t>   А в четвёртом варианте однородные члены соединены парными союзами </a:t>
            </a:r>
            <a:r>
              <a:rPr lang="ru-RU" b="1" i="1" dirty="0"/>
              <a:t>н</a:t>
            </a:r>
            <a:r>
              <a:rPr lang="ru-RU" b="1" i="1" dirty="0" smtClean="0"/>
              <a:t>е только…, но и…, </a:t>
            </a:r>
            <a:r>
              <a:rPr lang="ru-RU" dirty="0" smtClean="0"/>
              <a:t>поэтому перед второй частью  союза ставим запятую. Это и есть </a:t>
            </a:r>
            <a:r>
              <a:rPr lang="ru-RU" b="1" dirty="0" smtClean="0"/>
              <a:t>правильный</a:t>
            </a:r>
            <a:r>
              <a:rPr lang="ru-RU" dirty="0" smtClean="0"/>
              <a:t> вариант ответа.</a:t>
            </a:r>
            <a:endParaRPr lang="ru-RU" dirty="0"/>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218</TotalTime>
  <Words>1320</Words>
  <Application>Microsoft Office PowerPoint</Application>
  <PresentationFormat>Экран (4:3)</PresentationFormat>
  <Paragraphs>99</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Оформление по умолчанию</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Чудаковы</dc:creator>
  <cp:lastModifiedBy>Инна</cp:lastModifiedBy>
  <cp:revision>29</cp:revision>
  <dcterms:created xsi:type="dcterms:W3CDTF">2006-12-14T19:43:32Z</dcterms:created>
  <dcterms:modified xsi:type="dcterms:W3CDTF">2012-03-20T20:16:25Z</dcterms:modified>
</cp:coreProperties>
</file>