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1F8BC5-F552-45A6-AC04-7D4EA10FCD94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8DE525-CE42-46E0-A701-138398AFC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языка. 4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Тема: Местоимение. Закрепление изученного.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Праздник мам!</a:t>
            </a:r>
            <a:endParaRPr lang="ru-RU" dirty="0"/>
          </a:p>
        </p:txBody>
      </p:sp>
      <p:pic>
        <p:nvPicPr>
          <p:cNvPr id="1026" name="Picture 2" descr="D:\Мои документы\Мои рисунки\Изображение\Изображение 34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6786610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Словарная работа.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Декабрь, воробей, пальто, мороз, человек, ребята, овес, обед.</a:t>
            </a:r>
          </a:p>
          <a:p>
            <a:endParaRPr lang="ru-RU" dirty="0"/>
          </a:p>
          <a:p>
            <a:r>
              <a:rPr lang="ru-RU" b="1" dirty="0" smtClean="0"/>
              <a:t>Он, он, оно, он, он, они, он, он.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err="1" smtClean="0">
                <a:solidFill>
                  <a:srgbClr val="FF0000"/>
                </a:solidFill>
              </a:rPr>
              <a:t>Физминутка</a:t>
            </a:r>
            <a:r>
              <a:rPr lang="ru-RU" sz="4400" dirty="0" smtClean="0">
                <a:solidFill>
                  <a:srgbClr val="FF0000"/>
                </a:solidFill>
              </a:rPr>
              <a:t>.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/>
              <a:t>Каждый день по утрам делаем зарядку!</a:t>
            </a:r>
          </a:p>
          <a:p>
            <a:pPr algn="ctr">
              <a:buNone/>
            </a:pPr>
            <a:r>
              <a:rPr lang="ru-RU" sz="4000" b="1" dirty="0"/>
              <a:t>О</a:t>
            </a:r>
            <a:r>
              <a:rPr lang="ru-RU" sz="4000" b="1" dirty="0" smtClean="0"/>
              <a:t>чень нравится нам делать по порядку:</a:t>
            </a:r>
          </a:p>
          <a:p>
            <a:pPr algn="ctr">
              <a:buNone/>
            </a:pPr>
            <a:r>
              <a:rPr lang="ru-RU" sz="4000" b="1" dirty="0" smtClean="0"/>
              <a:t>Весело шагать,</a:t>
            </a:r>
          </a:p>
          <a:p>
            <a:pPr algn="ctr">
              <a:buNone/>
            </a:pPr>
            <a:r>
              <a:rPr lang="ru-RU" sz="4000" b="1" dirty="0" smtClean="0"/>
              <a:t>Руки поднимать,</a:t>
            </a:r>
          </a:p>
          <a:p>
            <a:pPr algn="ctr">
              <a:buNone/>
            </a:pPr>
            <a:r>
              <a:rPr lang="ru-RU" sz="4000" b="1" dirty="0" smtClean="0"/>
              <a:t>Приседать и вставать,</a:t>
            </a:r>
          </a:p>
          <a:p>
            <a:pPr algn="ctr">
              <a:buNone/>
            </a:pPr>
            <a:r>
              <a:rPr lang="ru-RU" sz="4000" b="1" dirty="0" smtClean="0"/>
              <a:t>Прыгать и скакать.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90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Спиши, исправляя ошибки.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Огромный </a:t>
            </a:r>
            <a:r>
              <a:rPr lang="ru-RU" sz="4000" b="1" dirty="0" err="1"/>
              <a:t>п</a:t>
            </a:r>
            <a:r>
              <a:rPr lang="en-US" sz="4000" b="1" dirty="0" smtClean="0"/>
              <a:t>ë</a:t>
            </a:r>
            <a:r>
              <a:rPr lang="ru-RU" sz="4000" b="1" dirty="0" smtClean="0"/>
              <a:t>с </a:t>
            </a:r>
            <a:r>
              <a:rPr lang="ru-RU" sz="4000" b="1" dirty="0" err="1" smtClean="0"/>
              <a:t>н</a:t>
            </a:r>
            <a:r>
              <a:rPr lang="en-US" sz="4000" b="1" dirty="0" smtClean="0"/>
              <a:t>ë</a:t>
            </a:r>
            <a:r>
              <a:rPr lang="ru-RU" sz="4000" b="1" dirty="0" err="1" smtClean="0"/>
              <a:t>сся</a:t>
            </a:r>
            <a:r>
              <a:rPr lang="ru-RU" sz="4000" b="1" dirty="0" smtClean="0"/>
              <a:t> прямо на е</a:t>
            </a:r>
            <a:r>
              <a:rPr lang="en-US" sz="4000" b="1" dirty="0" smtClean="0"/>
              <a:t>ë</a:t>
            </a:r>
            <a:r>
              <a:rPr lang="ru-RU" sz="4000" b="1" dirty="0" smtClean="0"/>
              <a:t>.</a:t>
            </a:r>
          </a:p>
          <a:p>
            <a:r>
              <a:rPr lang="ru-RU" sz="4000" b="1" dirty="0" smtClean="0"/>
              <a:t>Петя любовался ним целый час.</a:t>
            </a:r>
          </a:p>
          <a:p>
            <a:r>
              <a:rPr lang="ru-RU" sz="4000" b="1" dirty="0" smtClean="0"/>
              <a:t>Ребята с ими гуляли целый день.</a:t>
            </a:r>
          </a:p>
          <a:p>
            <a:r>
              <a:rPr lang="ru-RU" sz="4000" b="1" dirty="0" smtClean="0"/>
              <a:t>Вася обиделся на их и не разговаривал с ими.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Проверь!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b="1" dirty="0" smtClean="0"/>
              <a:t>Огромный </a:t>
            </a:r>
            <a:r>
              <a:rPr lang="ru-RU" sz="4000" b="1" dirty="0" err="1" smtClean="0"/>
              <a:t>п</a:t>
            </a:r>
            <a:r>
              <a:rPr lang="en-US" sz="4000" b="1" dirty="0" smtClean="0"/>
              <a:t>ë</a:t>
            </a:r>
            <a:r>
              <a:rPr lang="ru-RU" sz="4000" b="1" dirty="0" smtClean="0"/>
              <a:t>с </a:t>
            </a:r>
            <a:r>
              <a:rPr lang="ru-RU" sz="4000" b="1" dirty="0" err="1" smtClean="0"/>
              <a:t>н</a:t>
            </a:r>
            <a:r>
              <a:rPr lang="en-US" sz="4000" b="1" dirty="0" smtClean="0"/>
              <a:t>ë</a:t>
            </a:r>
            <a:r>
              <a:rPr lang="ru-RU" sz="4000" b="1" dirty="0" err="1" smtClean="0"/>
              <a:t>сся</a:t>
            </a:r>
            <a:r>
              <a:rPr lang="ru-RU" sz="4000" b="1" dirty="0" smtClean="0"/>
              <a:t> прямо на </a:t>
            </a:r>
            <a:r>
              <a:rPr lang="ru-RU" sz="4000" b="1" dirty="0" smtClean="0">
                <a:solidFill>
                  <a:srgbClr val="FF0000"/>
                </a:solidFill>
              </a:rPr>
              <a:t>н</a:t>
            </a:r>
            <a:r>
              <a:rPr lang="ru-RU" sz="4000" b="1" dirty="0" smtClean="0"/>
              <a:t>е</a:t>
            </a:r>
            <a:r>
              <a:rPr lang="en-US" sz="4000" b="1" dirty="0" smtClean="0"/>
              <a:t>ë</a:t>
            </a:r>
            <a:r>
              <a:rPr lang="ru-RU" sz="4000" b="1" dirty="0" smtClean="0"/>
              <a:t>.</a:t>
            </a:r>
          </a:p>
          <a:p>
            <a:r>
              <a:rPr lang="ru-RU" sz="4000" b="1" dirty="0" smtClean="0"/>
              <a:t>Петя любовался </a:t>
            </a:r>
            <a:r>
              <a:rPr lang="ru-RU" sz="4000" b="1" dirty="0" smtClean="0">
                <a:solidFill>
                  <a:srgbClr val="FF0000"/>
                </a:solidFill>
              </a:rPr>
              <a:t>им</a:t>
            </a:r>
            <a:r>
              <a:rPr lang="ru-RU" sz="4000" b="1" dirty="0" smtClean="0"/>
              <a:t> </a:t>
            </a:r>
            <a:r>
              <a:rPr lang="ru-RU" sz="4000" b="1" dirty="0" smtClean="0"/>
              <a:t>целый час.</a:t>
            </a:r>
          </a:p>
          <a:p>
            <a:r>
              <a:rPr lang="ru-RU" sz="4000" b="1" dirty="0" smtClean="0"/>
              <a:t>Ребята с </a:t>
            </a:r>
            <a:r>
              <a:rPr lang="ru-RU" sz="4000" b="1" dirty="0" smtClean="0">
                <a:solidFill>
                  <a:srgbClr val="FF0000"/>
                </a:solidFill>
              </a:rPr>
              <a:t>н</a:t>
            </a:r>
            <a:r>
              <a:rPr lang="ru-RU" sz="4000" b="1" dirty="0" smtClean="0"/>
              <a:t>ими </a:t>
            </a:r>
            <a:r>
              <a:rPr lang="ru-RU" sz="4000" b="1" dirty="0" smtClean="0"/>
              <a:t>гуляли целый день.</a:t>
            </a:r>
          </a:p>
          <a:p>
            <a:r>
              <a:rPr lang="ru-RU" sz="4000" b="1" dirty="0" smtClean="0"/>
              <a:t>Вася обиделся на </a:t>
            </a:r>
            <a:r>
              <a:rPr lang="ru-RU" sz="4000" b="1" dirty="0" smtClean="0">
                <a:solidFill>
                  <a:srgbClr val="FF0000"/>
                </a:solidFill>
              </a:rPr>
              <a:t>н</a:t>
            </a:r>
            <a:r>
              <a:rPr lang="ru-RU" sz="4000" b="1" dirty="0" smtClean="0"/>
              <a:t>их </a:t>
            </a:r>
            <a:r>
              <a:rPr lang="ru-RU" sz="4000" b="1" dirty="0" smtClean="0"/>
              <a:t>и не разговаривал с </a:t>
            </a:r>
            <a:r>
              <a:rPr lang="ru-RU" sz="4000" b="1" dirty="0" smtClean="0">
                <a:solidFill>
                  <a:srgbClr val="FF0000"/>
                </a:solidFill>
              </a:rPr>
              <a:t>н</a:t>
            </a:r>
            <a:r>
              <a:rPr lang="ru-RU" sz="4000" b="1" dirty="0" smtClean="0"/>
              <a:t>ими</a:t>
            </a:r>
            <a:r>
              <a:rPr lang="ru-RU" sz="2800" b="1" dirty="0" smtClean="0"/>
              <a:t>.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Итоги урока.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Часть речи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Кто? </a:t>
            </a:r>
            <a:r>
              <a:rPr lang="ru-RU" sz="4400" dirty="0">
                <a:solidFill>
                  <a:srgbClr val="FF0000"/>
                </a:solidFill>
              </a:rPr>
              <a:t>Ч</a:t>
            </a:r>
            <a:r>
              <a:rPr lang="ru-RU" sz="4400" dirty="0" smtClean="0">
                <a:solidFill>
                  <a:srgbClr val="FF0000"/>
                </a:solidFill>
              </a:rPr>
              <a:t>то?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Указывает на предмет.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1 лицо – я, мы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2 лицо- ты, вы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3 лицо – он, она, оно, они.</a:t>
            </a:r>
          </a:p>
          <a:p>
            <a:r>
              <a:rPr lang="ru-RU" sz="4400" dirty="0" smtClean="0"/>
              <a:t>К_ ней, у</a:t>
            </a:r>
            <a:r>
              <a:rPr lang="ru-RU" sz="4400" dirty="0"/>
              <a:t> </a:t>
            </a:r>
            <a:r>
              <a:rPr lang="ru-RU" sz="4400" dirty="0" smtClean="0"/>
              <a:t>_ него, с _ ними.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</TotalTime>
  <Words>206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Урок русского языка. 4 класс.</vt:lpstr>
      <vt:lpstr>Праздник мам!</vt:lpstr>
      <vt:lpstr>Словарная работа.</vt:lpstr>
      <vt:lpstr>Физминутка.</vt:lpstr>
      <vt:lpstr>Спиши, исправляя ошибки.</vt:lpstr>
      <vt:lpstr>Проверь!</vt:lpstr>
      <vt:lpstr>Итоги урока.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языка. 4 класс.</dc:title>
  <dc:creator>Admin</dc:creator>
  <cp:lastModifiedBy>Admin</cp:lastModifiedBy>
  <cp:revision>5</cp:revision>
  <dcterms:created xsi:type="dcterms:W3CDTF">2012-02-27T13:41:52Z</dcterms:created>
  <dcterms:modified xsi:type="dcterms:W3CDTF">2012-02-27T14:25:15Z</dcterms:modified>
</cp:coreProperties>
</file>