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7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A260-2771-4D74-8417-D3B7832B1571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F7FF-0809-451F-A601-5D4494451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A260-2771-4D74-8417-D3B7832B1571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F7FF-0809-451F-A601-5D4494451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A260-2771-4D74-8417-D3B7832B1571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F7FF-0809-451F-A601-5D4494451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A260-2771-4D74-8417-D3B7832B1571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F7FF-0809-451F-A601-5D4494451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A260-2771-4D74-8417-D3B7832B1571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F7FF-0809-451F-A601-5D4494451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A260-2771-4D74-8417-D3B7832B1571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F7FF-0809-451F-A601-5D4494451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A260-2771-4D74-8417-D3B7832B1571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F7FF-0809-451F-A601-5D4494451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A260-2771-4D74-8417-D3B7832B1571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F7FF-0809-451F-A601-5D4494451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A260-2771-4D74-8417-D3B7832B1571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F7FF-0809-451F-A601-5D4494451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A260-2771-4D74-8417-D3B7832B1571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F7FF-0809-451F-A601-5D4494451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A260-2771-4D74-8417-D3B7832B1571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F7FF-0809-451F-A601-5D4494451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0A260-2771-4D74-8417-D3B7832B1571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2F7FF-0809-451F-A601-5D4494451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Мастер –класс.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Аукцион!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 синонимы слова.</a:t>
            </a:r>
          </a:p>
          <a:p>
            <a:r>
              <a:rPr lang="ru-RU" dirty="0" smtClean="0"/>
              <a:t>Водолаз, моряк …</a:t>
            </a:r>
          </a:p>
          <a:p>
            <a:r>
              <a:rPr lang="ru-RU" dirty="0" smtClean="0"/>
              <a:t> Назови антонимы слова.</a:t>
            </a:r>
          </a:p>
          <a:p>
            <a:r>
              <a:rPr lang="ru-RU" dirty="0" err="1" smtClean="0"/>
              <a:t>Надводник</a:t>
            </a:r>
            <a:r>
              <a:rPr lang="ru-RU" dirty="0" smtClean="0"/>
              <a:t>…</a:t>
            </a:r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Аукцион!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Опиши подводника, используя только прилагательные.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Опиши, используя глаголы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143116"/>
            <a:ext cx="285752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429132"/>
            <a:ext cx="24479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Аукцион!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Составь новые слова из слова ПОДВОДНИК.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5400" b="1" dirty="0" smtClean="0"/>
              <a:t>????????????</a:t>
            </a:r>
            <a:endParaRPr lang="ru-RU" sz="5400" b="1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Вино</a:t>
            </a:r>
            <a:r>
              <a:rPr lang="ru-RU" dirty="0"/>
              <a:t>, воин, диод, кино</a:t>
            </a:r>
            <a:r>
              <a:rPr lang="ru-RU" dirty="0" smtClean="0"/>
              <a:t>, кони, овин</a:t>
            </a:r>
            <a:r>
              <a:rPr lang="ru-RU" dirty="0"/>
              <a:t>, овод, пион, пони, довод, пинок, повод, покои, подвид, поддон.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мы узнали о слове подводник?</a:t>
            </a:r>
          </a:p>
          <a:p>
            <a:r>
              <a:rPr lang="ru-RU" dirty="0" smtClean="0"/>
              <a:t>Существительное, мужского рода, единственного числа. Состоит из трех слогов, изменяется по числам.</a:t>
            </a:r>
          </a:p>
          <a:p>
            <a:r>
              <a:rPr lang="ru-RU" dirty="0" smtClean="0"/>
              <a:t>В предложении может быть главным и второстепенным членом.</a:t>
            </a:r>
          </a:p>
          <a:p>
            <a:r>
              <a:rPr lang="ru-RU" dirty="0" smtClean="0"/>
              <a:t>Имеет синонимы и антонимы.</a:t>
            </a:r>
          </a:p>
          <a:p>
            <a:r>
              <a:rPr lang="ru-RU" dirty="0" smtClean="0"/>
              <a:t>И т. д.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изучения новой темы, задания  добавляются  к уже существующим.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–</a:t>
            </a:r>
            <a:r>
              <a:rPr lang="ru-RU" dirty="0" err="1" smtClean="0"/>
              <a:t>ка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Составь слово, которое подходит к схеме  из букв: </a:t>
            </a:r>
            <a:r>
              <a:rPr lang="ru-RU" b="1" dirty="0"/>
              <a:t>в </a:t>
            </a:r>
            <a:r>
              <a:rPr lang="ru-RU" b="1" dirty="0" err="1"/>
              <a:t>д</a:t>
            </a:r>
            <a:r>
              <a:rPr lang="ru-RU" b="1" dirty="0"/>
              <a:t> </a:t>
            </a:r>
            <a:r>
              <a:rPr lang="ru-RU" b="1" dirty="0" err="1"/>
              <a:t>д</a:t>
            </a:r>
            <a:r>
              <a:rPr lang="ru-RU" b="1" dirty="0"/>
              <a:t> и к </a:t>
            </a:r>
            <a:r>
              <a:rPr lang="ru-RU" b="1" dirty="0" err="1"/>
              <a:t>н</a:t>
            </a:r>
            <a:r>
              <a:rPr lang="ru-RU" b="1" dirty="0"/>
              <a:t> о </a:t>
            </a:r>
            <a:r>
              <a:rPr lang="ru-RU" b="1" dirty="0" err="1"/>
              <a:t>о</a:t>
            </a:r>
            <a:r>
              <a:rPr lang="ru-RU" b="1" dirty="0"/>
              <a:t> </a:t>
            </a:r>
            <a:r>
              <a:rPr lang="ru-RU" b="1" dirty="0" err="1" smtClean="0"/>
              <a:t>п</a:t>
            </a:r>
            <a:r>
              <a:rPr lang="ru-RU" dirty="0" smtClean="0"/>
              <a:t> </a:t>
            </a:r>
            <a:r>
              <a:rPr lang="ru-RU" b="1" dirty="0" smtClean="0"/>
              <a:t>б т 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Сколько в нем слогов?</a:t>
            </a:r>
          </a:p>
          <a:p>
            <a:r>
              <a:rPr lang="ru-RU" dirty="0" smtClean="0"/>
              <a:t>Как определили? </a:t>
            </a:r>
          </a:p>
          <a:p>
            <a:r>
              <a:rPr lang="ru-RU" dirty="0" smtClean="0"/>
              <a:t>Чем гласные отличаются от согласных?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00100" y="3071810"/>
            <a:ext cx="185738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643174" y="3286124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Арка 15"/>
          <p:cNvSpPr/>
          <p:nvPr/>
        </p:nvSpPr>
        <p:spPr>
          <a:xfrm>
            <a:off x="3000364" y="2857496"/>
            <a:ext cx="1357322" cy="85725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4357686" y="2928934"/>
            <a:ext cx="714380" cy="4286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822033" y="2893215"/>
            <a:ext cx="714380" cy="5000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786446" y="2786058"/>
            <a:ext cx="1214446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Получилось слово:</a:t>
            </a:r>
          </a:p>
          <a:p>
            <a:endParaRPr lang="ru-RU" dirty="0"/>
          </a:p>
          <a:p>
            <a:r>
              <a:rPr lang="ru-RU" sz="4400" b="1" dirty="0" smtClean="0"/>
              <a:t>            </a:t>
            </a:r>
            <a:r>
              <a:rPr lang="ru-RU" sz="4400" b="1" dirty="0" smtClean="0">
                <a:solidFill>
                  <a:srgbClr val="FF0000"/>
                </a:solidFill>
              </a:rPr>
              <a:t>ПОДВОДНИК</a:t>
            </a:r>
          </a:p>
          <a:p>
            <a:r>
              <a:rPr lang="ru-RU" sz="3600" dirty="0" smtClean="0"/>
              <a:t>Какие буквы не вошли в состав слова?</a:t>
            </a:r>
          </a:p>
          <a:p>
            <a:r>
              <a:rPr lang="ru-RU" sz="3600" dirty="0" smtClean="0"/>
              <a:t>Дайте характеристику звукам: [</a:t>
            </a:r>
            <a:r>
              <a:rPr lang="ru-RU" sz="3600" dirty="0" smtClean="0">
                <a:solidFill>
                  <a:srgbClr val="0070C0"/>
                </a:solidFill>
              </a:rPr>
              <a:t>б</a:t>
            </a:r>
            <a:r>
              <a:rPr lang="ru-RU" sz="3600" dirty="0" smtClean="0"/>
              <a:t>], [</a:t>
            </a:r>
            <a:r>
              <a:rPr lang="ru-RU" sz="3600" dirty="0" smtClean="0">
                <a:solidFill>
                  <a:srgbClr val="0070C0"/>
                </a:solidFill>
              </a:rPr>
              <a:t>Т</a:t>
            </a:r>
            <a:r>
              <a:rPr lang="ru-RU" sz="3600" dirty="0" smtClean="0"/>
              <a:t>].</a:t>
            </a:r>
          </a:p>
          <a:p>
            <a:endParaRPr lang="ru-RU" sz="3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28860" y="2928934"/>
            <a:ext cx="100013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357554" y="3071810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Арка 7"/>
          <p:cNvSpPr/>
          <p:nvPr/>
        </p:nvSpPr>
        <p:spPr>
          <a:xfrm>
            <a:off x="3500430" y="2786058"/>
            <a:ext cx="1000132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4572000" y="2571744"/>
            <a:ext cx="428628" cy="4286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000628" y="2571744"/>
            <a:ext cx="500066" cy="5000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643570" y="3000372"/>
            <a:ext cx="500066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слова.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. 1) Моряк, служащий в подводном флоте.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Специалист по подводным, водолазным работам.</a:t>
            </a:r>
          </a:p>
          <a:p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571612"/>
            <a:ext cx="207170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214686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4357694"/>
            <a:ext cx="200026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143240" y="2928934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Аукцион!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Придумай свое слово, которое подходит к схеме.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Например:</a:t>
            </a:r>
          </a:p>
          <a:p>
            <a:r>
              <a:rPr lang="ru-RU" sz="4000" b="1" dirty="0" smtClean="0"/>
              <a:t>  </a:t>
            </a:r>
            <a:r>
              <a:rPr lang="ru-RU" sz="4000" b="1" dirty="0" smtClean="0">
                <a:solidFill>
                  <a:srgbClr val="FF0000"/>
                </a:solidFill>
              </a:rPr>
              <a:t>Подсказка.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Ваше слово?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142976" y="2786058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893075" y="289321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Арка 10"/>
          <p:cNvSpPr/>
          <p:nvPr/>
        </p:nvSpPr>
        <p:spPr>
          <a:xfrm>
            <a:off x="2000232" y="2786058"/>
            <a:ext cx="928694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893207" y="2821777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3000364" y="285749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Аукцион!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Часть речи?</a:t>
            </a:r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1142976" y="2928934"/>
            <a:ext cx="207170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Определи род и число.</a:t>
            </a:r>
            <a:endParaRPr lang="ru-RU" dirty="0"/>
          </a:p>
        </p:txBody>
      </p:sp>
      <p:pic>
        <p:nvPicPr>
          <p:cNvPr id="8" name="Содержимое 7"/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5500694" y="2928935"/>
            <a:ext cx="2071702" cy="1807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Аукцион!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Измени по падежам!</a:t>
            </a:r>
          </a:p>
          <a:p>
            <a:r>
              <a:rPr lang="ru-RU" dirty="0" err="1" smtClean="0"/>
              <a:t>И.п</a:t>
            </a:r>
            <a:r>
              <a:rPr lang="ru-RU" dirty="0" smtClean="0"/>
              <a:t> – кто? что?</a:t>
            </a:r>
          </a:p>
          <a:p>
            <a:r>
              <a:rPr lang="ru-RU" dirty="0" err="1" smtClean="0"/>
              <a:t>Р.п</a:t>
            </a:r>
            <a:r>
              <a:rPr lang="ru-RU" dirty="0" smtClean="0"/>
              <a:t> – Кого? Чего?</a:t>
            </a:r>
          </a:p>
          <a:p>
            <a:r>
              <a:rPr lang="ru-RU" dirty="0" err="1" smtClean="0"/>
              <a:t>Д.п</a:t>
            </a:r>
            <a:r>
              <a:rPr lang="ru-RU" dirty="0" smtClean="0"/>
              <a:t> – Кому? Чему?</a:t>
            </a:r>
          </a:p>
          <a:p>
            <a:r>
              <a:rPr lang="ru-RU" dirty="0" err="1" smtClean="0"/>
              <a:t>В.п</a:t>
            </a:r>
            <a:r>
              <a:rPr lang="ru-RU" dirty="0" smtClean="0"/>
              <a:t> – Кого? Что?</a:t>
            </a:r>
          </a:p>
          <a:p>
            <a:r>
              <a:rPr lang="ru-RU" dirty="0" err="1" smtClean="0"/>
              <a:t>Т.п</a:t>
            </a:r>
            <a:r>
              <a:rPr lang="ru-RU" dirty="0" smtClean="0"/>
              <a:t> – Кем? Чем?</a:t>
            </a:r>
          </a:p>
          <a:p>
            <a:r>
              <a:rPr lang="ru-RU" dirty="0" err="1" smtClean="0"/>
              <a:t>П.п</a:t>
            </a:r>
            <a:r>
              <a:rPr lang="ru-RU" dirty="0" smtClean="0"/>
              <a:t> – О ком? О чем?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Аукцион!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Составь предложение, в котором это слово является главным членом предложения – подлежащим.</a:t>
            </a:r>
          </a:p>
          <a:p>
            <a:endParaRPr lang="ru-RU" dirty="0"/>
          </a:p>
          <a:p>
            <a:r>
              <a:rPr lang="ru-RU" dirty="0" smtClean="0"/>
              <a:t>Составь предложение, в котором это слово является второстепенным членом предложения.</a:t>
            </a:r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Аукцион!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Подлежащее.</a:t>
            </a:r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928662" y="2928934"/>
            <a:ext cx="2071702" cy="170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Второстепенный член предложения.</a:t>
            </a:r>
            <a:endParaRPr lang="ru-RU" dirty="0"/>
          </a:p>
        </p:txBody>
      </p:sp>
      <p:pic>
        <p:nvPicPr>
          <p:cNvPr id="8" name="Содержимое 7"/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5286380" y="2928934"/>
            <a:ext cx="2022470" cy="1631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324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Мастер –класс.  </vt:lpstr>
      <vt:lpstr>Угадай –ка!</vt:lpstr>
      <vt:lpstr>Слайд 3</vt:lpstr>
      <vt:lpstr>Значение слова.</vt:lpstr>
      <vt:lpstr>Аукцион!</vt:lpstr>
      <vt:lpstr>Аукцион!</vt:lpstr>
      <vt:lpstr>Аукцион!</vt:lpstr>
      <vt:lpstr>Аукцион!</vt:lpstr>
      <vt:lpstr>Аукцион!</vt:lpstr>
      <vt:lpstr>Аукцион!</vt:lpstr>
      <vt:lpstr>Аукцион!</vt:lpstr>
      <vt:lpstr>Аукцион!</vt:lpstr>
      <vt:lpstr>Итоги.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–класс.  </dc:title>
  <dc:creator>Admin</dc:creator>
  <cp:lastModifiedBy>Admin</cp:lastModifiedBy>
  <cp:revision>8</cp:revision>
  <dcterms:created xsi:type="dcterms:W3CDTF">2012-02-25T12:39:41Z</dcterms:created>
  <dcterms:modified xsi:type="dcterms:W3CDTF">2012-02-27T14:37:10Z</dcterms:modified>
</cp:coreProperties>
</file>