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73550-C6FE-4C1D-88F9-9E6B0A888129}" type="datetimeFigureOut">
              <a:rPr lang="ru-RU" smtClean="0"/>
              <a:pPr/>
              <a:t>04.03.2010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C43B4-CE4F-4DA1-BC43-D106C58F7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C43B4-CE4F-4DA1-BC43-D106C58F780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6134-2691-46FC-A7A7-B531FB779414}" type="datetimeFigureOut">
              <a:rPr lang="ru-RU" smtClean="0"/>
              <a:pPr/>
              <a:t>04.03.2010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5E05D42-E028-467F-A3F0-A543A9967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6134-2691-46FC-A7A7-B531FB779414}" type="datetimeFigureOut">
              <a:rPr lang="ru-RU" smtClean="0"/>
              <a:pPr/>
              <a:t>04.03.2010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5D42-E028-467F-A3F0-A543A9967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6134-2691-46FC-A7A7-B531FB779414}" type="datetimeFigureOut">
              <a:rPr lang="ru-RU" smtClean="0"/>
              <a:pPr/>
              <a:t>04.03.2010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5D42-E028-467F-A3F0-A543A9967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6134-2691-46FC-A7A7-B531FB779414}" type="datetimeFigureOut">
              <a:rPr lang="ru-RU" smtClean="0"/>
              <a:pPr/>
              <a:t>04.03.2010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5E05D42-E028-467F-A3F0-A543A9967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6134-2691-46FC-A7A7-B531FB779414}" type="datetimeFigureOut">
              <a:rPr lang="ru-RU" smtClean="0"/>
              <a:pPr/>
              <a:t>04.03.2010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5D42-E028-467F-A3F0-A543A9967A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6134-2691-46FC-A7A7-B531FB779414}" type="datetimeFigureOut">
              <a:rPr lang="ru-RU" smtClean="0"/>
              <a:pPr/>
              <a:t>04.03.2010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5D42-E028-467F-A3F0-A543A9967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6134-2691-46FC-A7A7-B531FB779414}" type="datetimeFigureOut">
              <a:rPr lang="ru-RU" smtClean="0"/>
              <a:pPr/>
              <a:t>04.03.2010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5E05D42-E028-467F-A3F0-A543A9967A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6134-2691-46FC-A7A7-B531FB779414}" type="datetimeFigureOut">
              <a:rPr lang="ru-RU" smtClean="0"/>
              <a:pPr/>
              <a:t>04.03.2010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5D42-E028-467F-A3F0-A543A9967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6134-2691-46FC-A7A7-B531FB779414}" type="datetimeFigureOut">
              <a:rPr lang="ru-RU" smtClean="0"/>
              <a:pPr/>
              <a:t>04.03.2010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5D42-E028-467F-A3F0-A543A9967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6134-2691-46FC-A7A7-B531FB779414}" type="datetimeFigureOut">
              <a:rPr lang="ru-RU" smtClean="0"/>
              <a:pPr/>
              <a:t>04.03.2010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5D42-E028-467F-A3F0-A543A9967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6134-2691-46FC-A7A7-B531FB779414}" type="datetimeFigureOut">
              <a:rPr lang="ru-RU" smtClean="0"/>
              <a:pPr/>
              <a:t>04.03.2010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5D42-E028-467F-A3F0-A543A9967A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266134-2691-46FC-A7A7-B531FB779414}" type="datetimeFigureOut">
              <a:rPr lang="ru-RU" smtClean="0"/>
              <a:pPr/>
              <a:t>04.03.2010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E05D42-E028-467F-A3F0-A543A9967A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1\&#1056;&#1072;&#1073;&#1086;&#1095;&#1080;&#1081;%20&#1089;&#1090;&#1086;&#1083;\01%20-%20&#1060;.%20&#1064;&#1091;&#1073;&#1077;&#1088;&#1090;.%20Ave%20Maria.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785794"/>
            <a:ext cx="8643998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«Мама! Ты самая лучшая мама             на свете!»</a:t>
            </a:r>
          </a:p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 Что мы знаем о предложении.»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1" name="Picture 3" descr="C:\Documents and Settings\1\Рабочий стол\образ матери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034953"/>
            <a:ext cx="3052783" cy="35777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\Рабочий стол\образ матери\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357430"/>
            <a:ext cx="1895481" cy="26084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Documents and Settings\1\Рабочий стол\образ матери\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1357298"/>
            <a:ext cx="2071702" cy="3173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C:\Documents and Settings\1\Рабочий стол\образ матери\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3571876"/>
            <a:ext cx="2571769" cy="25717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500166" y="428604"/>
            <a:ext cx="4143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 матери в работах художников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01 - Ф. Шуберт. Ave Maria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001024" y="6000768"/>
            <a:ext cx="357190" cy="357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3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4714884"/>
            <a:ext cx="214314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/>
              <a:t>з</a:t>
            </a:r>
            <a:r>
              <a:rPr lang="ru-RU" sz="3200" dirty="0" smtClean="0"/>
              <a:t>вуки речи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4714884"/>
            <a:ext cx="114300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речь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214810" y="4714884"/>
            <a:ext cx="117852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слова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643570" y="4714884"/>
            <a:ext cx="124784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3200" dirty="0" smtClean="0"/>
              <a:t>буквы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215206" y="4714884"/>
            <a:ext cx="114807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слоги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5715016"/>
            <a:ext cx="258936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предложение</a:t>
            </a:r>
            <a:endParaRPr lang="ru-RU" sz="3200" dirty="0"/>
          </a:p>
        </p:txBody>
      </p:sp>
      <p:cxnSp>
        <p:nvCxnSpPr>
          <p:cNvPr id="19" name="Прямая со стрелкой 18"/>
          <p:cNvCxnSpPr>
            <a:stCxn id="3" idx="3"/>
            <a:endCxn id="7" idx="1"/>
          </p:cNvCxnSpPr>
          <p:nvPr/>
        </p:nvCxnSpPr>
        <p:spPr>
          <a:xfrm>
            <a:off x="2428860" y="500727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3"/>
            <a:endCxn id="8" idx="1"/>
          </p:cNvCxnSpPr>
          <p:nvPr/>
        </p:nvCxnSpPr>
        <p:spPr>
          <a:xfrm>
            <a:off x="3929058" y="500727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3"/>
            <a:endCxn id="9" idx="1"/>
          </p:cNvCxnSpPr>
          <p:nvPr/>
        </p:nvCxnSpPr>
        <p:spPr>
          <a:xfrm>
            <a:off x="5393338" y="5007272"/>
            <a:ext cx="2502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3"/>
            <a:endCxn id="10" idx="1"/>
          </p:cNvCxnSpPr>
          <p:nvPr/>
        </p:nvCxnSpPr>
        <p:spPr>
          <a:xfrm>
            <a:off x="6891412" y="5007272"/>
            <a:ext cx="3237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0" idx="3"/>
          </p:cNvCxnSpPr>
          <p:nvPr/>
        </p:nvCxnSpPr>
        <p:spPr>
          <a:xfrm flipV="1">
            <a:off x="8363277" y="5000636"/>
            <a:ext cx="423533" cy="6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1" idx="1"/>
          </p:cNvCxnSpPr>
          <p:nvPr/>
        </p:nvCxnSpPr>
        <p:spPr>
          <a:xfrm>
            <a:off x="-357222" y="6000768"/>
            <a:ext cx="785818" cy="6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71538" y="2786058"/>
            <a:ext cx="2428892" cy="6463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/>
              <a:t>з</a:t>
            </a:r>
            <a:r>
              <a:rPr lang="ru-RU" sz="3600" dirty="0" smtClean="0"/>
              <a:t>вуки речи</a:t>
            </a:r>
            <a:endParaRPr lang="ru-RU" sz="3600" dirty="0"/>
          </a:p>
        </p:txBody>
      </p:sp>
      <p:sp>
        <p:nvSpPr>
          <p:cNvPr id="34" name="Овал 33"/>
          <p:cNvSpPr/>
          <p:nvPr/>
        </p:nvSpPr>
        <p:spPr>
          <a:xfrm>
            <a:off x="2714612" y="6072206"/>
            <a:ext cx="642942" cy="55721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6572264" y="5143512"/>
            <a:ext cx="642942" cy="55721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000628" y="5072074"/>
            <a:ext cx="642942" cy="55721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3500430" y="5143512"/>
            <a:ext cx="642942" cy="55721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2000232" y="5143512"/>
            <a:ext cx="642942" cy="55721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8001024" y="5072074"/>
            <a:ext cx="642942" cy="55721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285720" y="1714488"/>
            <a:ext cx="1143008" cy="6463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речь</a:t>
            </a:r>
            <a:endParaRPr lang="ru-RU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5214942" y="1714488"/>
            <a:ext cx="1301959" cy="6463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слова</a:t>
            </a:r>
            <a:endParaRPr lang="ru-RU" sz="3600" dirty="0"/>
          </a:p>
        </p:txBody>
      </p:sp>
      <p:sp>
        <p:nvSpPr>
          <p:cNvPr id="58" name="TextBox 57"/>
          <p:cNvSpPr txBox="1"/>
          <p:nvPr/>
        </p:nvSpPr>
        <p:spPr>
          <a:xfrm>
            <a:off x="4071934" y="2786058"/>
            <a:ext cx="1378967" cy="6463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/>
              <a:t>буквы</a:t>
            </a:r>
            <a:endParaRPr lang="ru-RU" sz="3600" dirty="0"/>
          </a:p>
        </p:txBody>
      </p:sp>
      <p:sp>
        <p:nvSpPr>
          <p:cNvPr id="61" name="TextBox 60"/>
          <p:cNvSpPr txBox="1"/>
          <p:nvPr/>
        </p:nvSpPr>
        <p:spPr>
          <a:xfrm>
            <a:off x="7000892" y="1714488"/>
            <a:ext cx="1269899" cy="6463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слоги</a:t>
            </a:r>
            <a:endParaRPr lang="ru-RU" sz="3600" dirty="0"/>
          </a:p>
        </p:txBody>
      </p:sp>
      <p:sp>
        <p:nvSpPr>
          <p:cNvPr id="62" name="TextBox 61"/>
          <p:cNvSpPr txBox="1"/>
          <p:nvPr/>
        </p:nvSpPr>
        <p:spPr>
          <a:xfrm>
            <a:off x="1857356" y="1714488"/>
            <a:ext cx="2890600" cy="6463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предложение</a:t>
            </a:r>
            <a:endParaRPr lang="ru-RU" sz="3600" dirty="0"/>
          </a:p>
        </p:txBody>
      </p:sp>
      <p:cxnSp>
        <p:nvCxnSpPr>
          <p:cNvPr id="64" name="Прямая со стрелкой 63"/>
          <p:cNvCxnSpPr>
            <a:stCxn id="54" idx="3"/>
            <a:endCxn id="62" idx="1"/>
          </p:cNvCxnSpPr>
          <p:nvPr/>
        </p:nvCxnSpPr>
        <p:spPr>
          <a:xfrm>
            <a:off x="1428728" y="203765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62" idx="3"/>
            <a:endCxn id="57" idx="1"/>
          </p:cNvCxnSpPr>
          <p:nvPr/>
        </p:nvCxnSpPr>
        <p:spPr>
          <a:xfrm>
            <a:off x="4747956" y="2037654"/>
            <a:ext cx="46698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57" idx="3"/>
            <a:endCxn id="61" idx="1"/>
          </p:cNvCxnSpPr>
          <p:nvPr/>
        </p:nvCxnSpPr>
        <p:spPr>
          <a:xfrm>
            <a:off x="6516901" y="2037654"/>
            <a:ext cx="48399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61" idx="3"/>
          </p:cNvCxnSpPr>
          <p:nvPr/>
        </p:nvCxnSpPr>
        <p:spPr>
          <a:xfrm flipV="1">
            <a:off x="8270791" y="2000240"/>
            <a:ext cx="730365" cy="3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endCxn id="33" idx="1"/>
          </p:cNvCxnSpPr>
          <p:nvPr/>
        </p:nvCxnSpPr>
        <p:spPr>
          <a:xfrm flipV="1">
            <a:off x="357158" y="3109224"/>
            <a:ext cx="714380" cy="34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33" idx="3"/>
            <a:endCxn id="58" idx="1"/>
          </p:cNvCxnSpPr>
          <p:nvPr/>
        </p:nvCxnSpPr>
        <p:spPr>
          <a:xfrm>
            <a:off x="3500430" y="310922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4" grpId="0" animBg="1"/>
      <p:bldP spid="57" grpId="0" animBg="1"/>
      <p:bldP spid="58" grpId="0" animBg="1"/>
      <p:bldP spid="61" grpId="0" animBg="1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85794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Продолжите предложение:</a:t>
            </a:r>
          </a:p>
          <a:p>
            <a:r>
              <a:rPr lang="ru-RU" sz="3600" b="1" i="1" dirty="0" smtClean="0"/>
              <a:t>Моя мама самая…</a:t>
            </a:r>
            <a:endParaRPr lang="ru-RU" sz="36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2071678"/>
            <a:ext cx="6242478" cy="276998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.</a:t>
            </a:r>
            <a:r>
              <a:rPr lang="ru-RU" sz="5400" dirty="0" smtClean="0">
                <a:solidFill>
                  <a:srgbClr val="00B050"/>
                </a:solidFill>
              </a:rPr>
              <a:t>  </a:t>
            </a:r>
            <a:r>
              <a:rPr lang="ru-RU" sz="4400" dirty="0" smtClean="0">
                <a:solidFill>
                  <a:srgbClr val="00B050"/>
                </a:solidFill>
              </a:rPr>
              <a:t>    - повествовательное</a:t>
            </a:r>
          </a:p>
          <a:p>
            <a:r>
              <a:rPr lang="ru-RU" sz="6000" dirty="0" smtClean="0">
                <a:solidFill>
                  <a:srgbClr val="C00000"/>
                </a:solidFill>
              </a:rPr>
              <a:t>!</a:t>
            </a:r>
            <a:r>
              <a:rPr lang="ru-RU" sz="4400" dirty="0" smtClean="0">
                <a:solidFill>
                  <a:srgbClr val="00B050"/>
                </a:solidFill>
              </a:rPr>
              <a:t>      - восклицательное</a:t>
            </a:r>
          </a:p>
          <a:p>
            <a:r>
              <a:rPr lang="ru-RU" sz="6000" dirty="0" smtClean="0">
                <a:solidFill>
                  <a:srgbClr val="C00000"/>
                </a:solidFill>
              </a:rPr>
              <a:t>?</a:t>
            </a:r>
            <a:r>
              <a:rPr lang="ru-RU" sz="4400" dirty="0" smtClean="0">
                <a:solidFill>
                  <a:srgbClr val="00B050"/>
                </a:solidFill>
              </a:rPr>
              <a:t>     - вопросительное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5143512"/>
            <a:ext cx="72916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Умеет, что, мама, моя.</a:t>
            </a:r>
          </a:p>
          <a:p>
            <a:r>
              <a:rPr lang="ru-RU" sz="3600" b="1" i="1" dirty="0" smtClean="0"/>
              <a:t>Вкусные, моя мама, печет, пироги.</a:t>
            </a:r>
            <a:endParaRPr lang="ru-RU" sz="3600" b="1" i="1" dirty="0"/>
          </a:p>
        </p:txBody>
      </p:sp>
      <p:pic>
        <p:nvPicPr>
          <p:cNvPr id="3074" name="Picture 2" descr="C:\Documents and Settings\1\Рабочий стол\образ матери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42852"/>
            <a:ext cx="2000264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142984"/>
            <a:ext cx="842968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Предложение – это …  .</a:t>
            </a:r>
          </a:p>
          <a:p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Точка ставится в конце … … .</a:t>
            </a:r>
          </a:p>
          <a:p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Восклицательный знак ставится в конце … … .</a:t>
            </a:r>
          </a:p>
          <a:p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Вопросительный знак ставится в конце … … .</a:t>
            </a:r>
            <a:endParaRPr lang="ru-RU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1\Рабочий стол\образ матери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857364"/>
            <a:ext cx="5929354" cy="4427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42910" y="571480"/>
            <a:ext cx="508530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FF0066"/>
                </a:solidFill>
              </a:rPr>
              <a:t>С цветами нежными</a:t>
            </a:r>
          </a:p>
          <a:p>
            <a:r>
              <a:rPr lang="ru-RU" sz="2800" i="1" dirty="0" smtClean="0">
                <a:solidFill>
                  <a:srgbClr val="FF0066"/>
                </a:solidFill>
              </a:rPr>
              <a:t>                и солнечным лучом</a:t>
            </a:r>
          </a:p>
          <a:p>
            <a:r>
              <a:rPr lang="ru-RU" sz="2800" i="1" dirty="0" smtClean="0">
                <a:solidFill>
                  <a:srgbClr val="FF0066"/>
                </a:solidFill>
              </a:rPr>
              <a:t>Весенний праздник</a:t>
            </a:r>
          </a:p>
          <a:p>
            <a:r>
              <a:rPr lang="ru-RU" sz="2800" i="1" dirty="0" smtClean="0">
                <a:solidFill>
                  <a:srgbClr val="FF0066"/>
                </a:solidFill>
              </a:rPr>
              <a:t>                </a:t>
            </a:r>
            <a:r>
              <a:rPr lang="ru-RU" sz="2800" i="1" dirty="0" smtClean="0">
                <a:solidFill>
                  <a:schemeClr val="bg2">
                    <a:lumMod val="90000"/>
                  </a:schemeClr>
                </a:solidFill>
              </a:rPr>
              <a:t>вновь приходит в дом.</a:t>
            </a:r>
          </a:p>
          <a:p>
            <a:r>
              <a:rPr lang="ru-RU" sz="2800" i="1" dirty="0" smtClean="0">
                <a:solidFill>
                  <a:srgbClr val="FF0066"/>
                </a:solidFill>
              </a:rPr>
              <a:t>Пусть он </a:t>
            </a:r>
            <a:r>
              <a:rPr lang="ru-RU" sz="2800" i="1" dirty="0" smtClean="0">
                <a:solidFill>
                  <a:schemeClr val="bg2">
                    <a:lumMod val="90000"/>
                  </a:schemeClr>
                </a:solidFill>
              </a:rPr>
              <a:t>добро, любовь</a:t>
            </a:r>
          </a:p>
          <a:p>
            <a:r>
              <a:rPr lang="ru-RU" sz="2800" i="1" dirty="0" smtClean="0">
                <a:solidFill>
                  <a:srgbClr val="FF0066"/>
                </a:solidFill>
              </a:rPr>
              <a:t>                </a:t>
            </a:r>
            <a:r>
              <a:rPr lang="ru-RU" sz="2800" i="1" dirty="0" smtClean="0">
                <a:solidFill>
                  <a:schemeClr val="bg2">
                    <a:lumMod val="90000"/>
                  </a:schemeClr>
                </a:solidFill>
              </a:rPr>
              <a:t>и счастье принесет,</a:t>
            </a:r>
          </a:p>
          <a:p>
            <a:r>
              <a:rPr lang="ru-RU" sz="2800" i="1" dirty="0" smtClean="0">
                <a:solidFill>
                  <a:srgbClr val="FF0066"/>
                </a:solidFill>
              </a:rPr>
              <a:t>Хорошим </a:t>
            </a:r>
            <a:r>
              <a:rPr lang="ru-RU" sz="2800" i="1" dirty="0" smtClean="0">
                <a:solidFill>
                  <a:schemeClr val="bg2">
                    <a:lumMod val="90000"/>
                  </a:schemeClr>
                </a:solidFill>
              </a:rPr>
              <a:t>будет этот день</a:t>
            </a:r>
          </a:p>
          <a:p>
            <a:r>
              <a:rPr lang="ru-RU" sz="2800" i="1" dirty="0" smtClean="0">
                <a:solidFill>
                  <a:schemeClr val="bg2">
                    <a:lumMod val="90000"/>
                  </a:schemeClr>
                </a:solidFill>
              </a:rPr>
              <a:t>                             и целый год</a:t>
            </a:r>
            <a:r>
              <a:rPr lang="ru-RU" sz="2800" i="1" dirty="0" smtClean="0">
                <a:solidFill>
                  <a:srgbClr val="FF0066"/>
                </a:solidFill>
              </a:rPr>
              <a:t>!</a:t>
            </a:r>
            <a:endParaRPr lang="ru-RU" sz="2800" i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132</Words>
  <Application>Microsoft Office PowerPoint</Application>
  <PresentationFormat>Экран (4:3)</PresentationFormat>
  <Paragraphs>35</Paragraphs>
  <Slides>6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14</cp:revision>
  <dcterms:created xsi:type="dcterms:W3CDTF">2010-03-04T16:21:37Z</dcterms:created>
  <dcterms:modified xsi:type="dcterms:W3CDTF">2010-03-04T17:58:52Z</dcterms:modified>
</cp:coreProperties>
</file>