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FF594F-E87E-473F-AA79-492575215E4F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CFBE48-731D-4076-8046-4FC54CEA12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931224" cy="44644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Доклад</a:t>
            </a:r>
            <a:br>
              <a:rPr lang="ru-RU" dirty="0" smtClean="0"/>
            </a:br>
            <a:r>
              <a:rPr lang="ru-RU" dirty="0" smtClean="0"/>
              <a:t> «интерактивные технологии </a:t>
            </a:r>
            <a:br>
              <a:rPr lang="ru-RU" dirty="0" smtClean="0"/>
            </a:br>
            <a:r>
              <a:rPr lang="ru-RU" dirty="0" smtClean="0"/>
              <a:t>в обучении»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подготовила преподаватель </a:t>
            </a:r>
            <a:br>
              <a:rPr lang="ru-RU" sz="2000" dirty="0" smtClean="0"/>
            </a:br>
            <a:r>
              <a:rPr lang="ru-RU" sz="2000" dirty="0" err="1" smtClean="0"/>
              <a:t>Токаренко</a:t>
            </a:r>
            <a:r>
              <a:rPr lang="ru-RU" sz="2000" dirty="0" smtClean="0"/>
              <a:t> Е.В.</a:t>
            </a:r>
            <a:endParaRPr lang="ru-RU" sz="2000" dirty="0"/>
          </a:p>
        </p:txBody>
      </p:sp>
    </p:spTree>
  </p:cSld>
  <p:clrMapOvr>
    <a:masterClrMapping/>
  </p:clrMapOvr>
  <p:transition advTm="65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404664"/>
          <a:ext cx="9143999" cy="6130339"/>
        </p:xfrm>
        <a:graphic>
          <a:graphicData uri="http://schemas.openxmlformats.org/drawingml/2006/table">
            <a:tbl>
              <a:tblPr/>
              <a:tblGrid>
                <a:gridCol w="2837793"/>
                <a:gridCol w="25400"/>
                <a:gridCol w="3372582"/>
                <a:gridCol w="2908224"/>
              </a:tblGrid>
              <a:tr h="61303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 Получение необходимой информации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Инструктаж учащихся для выполнения задания.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Мини-лекция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Ознакомление с раздаточным материалом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Презентация домашнего задания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664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04664"/>
          <a:ext cx="8424935" cy="5832648"/>
        </p:xfrm>
        <a:graphic>
          <a:graphicData uri="http://schemas.openxmlformats.org/drawingml/2006/table">
            <a:tbl>
              <a:tblPr/>
              <a:tblGrid>
                <a:gridCol w="2592288"/>
                <a:gridCol w="936104"/>
                <a:gridCol w="2217014"/>
                <a:gridCol w="2679529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Интерактивное задание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мин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(60%)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Практическое усвоение материала.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малых группах, «ПРЕСС», «Карусель», «Микрофон», «Снежный ком», «Совместный проект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r>
                        <a:rPr lang="ru-RU" sz="28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др.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506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6"/>
          <a:ext cx="8748464" cy="5616624"/>
        </p:xfrm>
        <a:graphic>
          <a:graphicData uri="http://schemas.openxmlformats.org/drawingml/2006/table">
            <a:tbl>
              <a:tblPr/>
              <a:tblGrid>
                <a:gridCol w="2160240"/>
                <a:gridCol w="25400"/>
                <a:gridCol w="3780398"/>
                <a:gridCol w="2782426"/>
              </a:tblGrid>
              <a:tr h="56166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Подведение итогов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Обсуждение с целью закрепления материала.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«Большой круг»,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«ПРЕСС»,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«Выбери позицию»,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«Снежный ком»,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«Проект»,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«Творческое задание»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612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768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            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Основные принципиальные линии интерактивного урока: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линия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переживания опыта в диалоге;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линия рефлексии (осмысление, как информации, так и самого себя). </a:t>
            </a:r>
          </a:p>
        </p:txBody>
      </p:sp>
    </p:spTree>
  </p:cSld>
  <p:clrMapOvr>
    <a:masterClrMapping/>
  </p:clrMapOvr>
  <p:transition advTm="1420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Сложным для учителя является не столько овладение интерактивными приемами или отбор оптимальных путей, сколько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организация диалога и рефлексии, а также оценивание ученика. </a:t>
            </a:r>
          </a:p>
        </p:txBody>
      </p:sp>
    </p:spTree>
  </p:cSld>
  <p:clrMapOvr>
    <a:masterClrMapping/>
  </p:clrMapOvr>
  <p:transition advTm="150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075240" cy="280831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advTm="485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0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Внедрение интерактивных технологий в учебный процесс происходило в 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2 этапа: </a:t>
            </a:r>
          </a:p>
        </p:txBody>
      </p:sp>
    </p:spTree>
  </p:cSld>
  <p:clrMapOvr>
    <a:masterClrMapping/>
  </p:clrMapOvr>
  <p:transition advTm="7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Изучение соответствующей литературы.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914400" indent="-914400"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Была изучена методика интерактивного обучения, поставлена</a:t>
            </a:r>
          </a:p>
          <a:p>
            <a:pPr marL="914400" indent="-914400"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10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воспитание информационно- грамотного человека, владеющего фундаментальными знаниями об информации и информационных технологиях, а также навыками работы на компьютере.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0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43614"/>
            <a:ext cx="777686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Принятие учебной задачи.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методов интерактивного обучения. Отработка приемов и методов информационного обучения позволило начать внедрять  данную технологию на уроках МДК и информатики.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448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МДК и информатики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использую интерактивные методы: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микрофон, мозговой штурм, снежный ком, совместный проект, ролевая игра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деловая игра,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«Выбери позицию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 др. </a:t>
            </a:r>
          </a:p>
        </p:txBody>
      </p:sp>
    </p:spTree>
  </p:cSld>
  <p:clrMapOvr>
    <a:masterClrMapping/>
  </p:clrMapOvr>
  <p:transition advTm="1142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-127996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Особенность интерактивных методов в том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можно использовать различные методы и формы в не зависимости от типа урока и этапа урока. 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Исходя из основной схемы урока,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примерно распределены используемые интерактивные методы на каждый этап. </a:t>
            </a:r>
            <a:endParaRPr kumimoji="0" lang="ru-RU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45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332656"/>
          <a:ext cx="8496944" cy="5040560"/>
        </p:xfrm>
        <a:graphic>
          <a:graphicData uri="http://schemas.openxmlformats.org/drawingml/2006/table">
            <a:tbl>
              <a:tblPr/>
              <a:tblGrid>
                <a:gridCol w="2228093"/>
                <a:gridCol w="25400"/>
                <a:gridCol w="3867187"/>
                <a:gridCol w="2376264"/>
              </a:tblGrid>
              <a:tr h="5040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Мотивация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Сконцентрировать внимание и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вызвать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интерес к изучению данной темы.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«Мозговой штурм»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Блицопрос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«Микрофон»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826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3" y="404665"/>
          <a:ext cx="8136906" cy="5976663"/>
        </p:xfrm>
        <a:graphic>
          <a:graphicData uri="http://schemas.openxmlformats.org/drawingml/2006/table">
            <a:tbl>
              <a:tblPr/>
              <a:tblGrid>
                <a:gridCol w="2082374"/>
                <a:gridCol w="25400"/>
                <a:gridCol w="3441211"/>
                <a:gridCol w="2587921"/>
              </a:tblGrid>
              <a:tr h="5976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 Оглашение темы задач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Обеспечить понимание учащимися их деятельности, чего они должны достигнуть в результате урока, что его ожидает.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Через эпиграф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Через слово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Через название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621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291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Доклад  «интерактивные технологии  в обучении»   подготовила преподаватель  Токаренко Е.В.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технологии в обучении</dc:title>
  <dc:creator>Your User Name</dc:creator>
  <cp:lastModifiedBy>Your User Name</cp:lastModifiedBy>
  <cp:revision>4</cp:revision>
  <dcterms:created xsi:type="dcterms:W3CDTF">2013-02-20T07:26:43Z</dcterms:created>
  <dcterms:modified xsi:type="dcterms:W3CDTF">2013-02-20T09:10:54Z</dcterms:modified>
</cp:coreProperties>
</file>