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F96E958-A929-4AD9-B450-11E06E6C4166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C7995A5-D53E-4C38-9D65-EF15C7294F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E958-A929-4AD9-B450-11E06E6C4166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95A5-D53E-4C38-9D65-EF15C7294F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E958-A929-4AD9-B450-11E06E6C4166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95A5-D53E-4C38-9D65-EF15C7294F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E958-A929-4AD9-B450-11E06E6C4166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95A5-D53E-4C38-9D65-EF15C7294F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E958-A929-4AD9-B450-11E06E6C4166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95A5-D53E-4C38-9D65-EF15C7294F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E958-A929-4AD9-B450-11E06E6C4166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95A5-D53E-4C38-9D65-EF15C7294F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96E958-A929-4AD9-B450-11E06E6C4166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C7995A5-D53E-4C38-9D65-EF15C7294F0F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F96E958-A929-4AD9-B450-11E06E6C4166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C7995A5-D53E-4C38-9D65-EF15C7294F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E958-A929-4AD9-B450-11E06E6C4166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95A5-D53E-4C38-9D65-EF15C7294F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E958-A929-4AD9-B450-11E06E6C4166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95A5-D53E-4C38-9D65-EF15C7294F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E958-A929-4AD9-B450-11E06E6C4166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95A5-D53E-4C38-9D65-EF15C7294F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F96E958-A929-4AD9-B450-11E06E6C4166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C7995A5-D53E-4C38-9D65-EF15C7294F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dirty="0"/>
              <a:t>С</a:t>
            </a:r>
            <a:r>
              <a:rPr lang="ru-RU" sz="5400" b="1" dirty="0" smtClean="0"/>
              <a:t>обирательные числительные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5072074"/>
            <a:ext cx="8472518" cy="128588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Подготовил: Мохова Е.С. Учитель русского языка и литературы МКОУ «Шадринская средняя общеобразовательная школа»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Используемая литература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Универсальные поурочные разработки по русскому языку: 6 класс/ </a:t>
            </a:r>
            <a:r>
              <a:rPr lang="ru-RU" dirty="0" smtClean="0"/>
              <a:t>О.В</a:t>
            </a:r>
            <a:r>
              <a:rPr lang="ru-RU" dirty="0" smtClean="0"/>
              <a:t>. Беляева, </a:t>
            </a:r>
            <a:r>
              <a:rPr lang="ru-RU" dirty="0" smtClean="0"/>
              <a:t>О.А </a:t>
            </a:r>
            <a:r>
              <a:rPr lang="ru-RU" dirty="0" err="1" smtClean="0"/>
              <a:t>Даценко</a:t>
            </a:r>
            <a:r>
              <a:rPr lang="ru-RU" dirty="0" smtClean="0"/>
              <a:t>. – М.: ВАКО, 2011. – 288с. – (В помощь школьному учителю).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Сформировать умение правильно писать и употреблять в речи собирательные числительные.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Собирательные числительные сочетаются с именами существительными, обозначающими лиц мужского пола, детей и детёнышей животных;</a:t>
            </a:r>
          </a:p>
          <a:p>
            <a:r>
              <a:rPr lang="ru-RU" dirty="0" smtClean="0"/>
              <a:t>с именами существительными, которые употребляются только во множественном числе.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Обратим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Собирательное числительное </a:t>
            </a:r>
            <a:r>
              <a:rPr lang="ru-RU" i="1" dirty="0" smtClean="0"/>
              <a:t>ОБА(ОБЕ) </a:t>
            </a:r>
            <a:r>
              <a:rPr lang="ru-RU" dirty="0" smtClean="0"/>
              <a:t>в мужском и среднем роде в косвенных падежах имеет основу </a:t>
            </a:r>
            <a:r>
              <a:rPr lang="ru-RU" i="1" dirty="0" smtClean="0"/>
              <a:t> ОБО-, </a:t>
            </a:r>
            <a:r>
              <a:rPr lang="ru-RU" dirty="0" smtClean="0"/>
              <a:t>а в женском роде – </a:t>
            </a:r>
            <a:r>
              <a:rPr lang="ru-RU" i="1" dirty="0" smtClean="0"/>
              <a:t>ОБЕ-</a:t>
            </a:r>
          </a:p>
          <a:p>
            <a:r>
              <a:rPr lang="ru-RU" i="1" dirty="0" smtClean="0"/>
              <a:t>Приведём примеры.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Задание: замените числа словами.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/>
          <a:lstStyle/>
          <a:p>
            <a:pPr algn="just"/>
            <a:r>
              <a:rPr lang="ru-RU" dirty="0" smtClean="0"/>
              <a:t>   В году 365 дней. Бывает год, когда прибавляется ещё 1 день. Такой год называется високосным. А прибавляется этот день, потому что в феврале вместо 28 дней бывает 29. Это происходит 1 раз в 4 года. Обычно же в феврале 28 дней. В остальных месяцах года может быть 30 дней или 31 день. В каждом месяце около 4 недель. В неделе 7 дней. Из них 5 рабочих, а 2 – выходные. Но для некоторых людей рабочими являются 6 дней в неделю, а выходным 1 день - воскресенье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2296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Вместо точек вставить собирательные числительные </a:t>
            </a:r>
            <a:br>
              <a:rPr lang="ru-RU" dirty="0" smtClean="0"/>
            </a:br>
            <a:r>
              <a:rPr lang="ru-RU" b="1" i="1" dirty="0" smtClean="0"/>
              <a:t>двое, трое, оба, обе.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За партой обычно сидят по … . Пришли четверо мальчиков, потом один ушёл и осталось … . Чтобы правильно выполнить упражнение, нужно поднять … руки. </a:t>
            </a:r>
          </a:p>
          <a:p>
            <a:r>
              <a:rPr lang="ru-RU" dirty="0" smtClean="0"/>
              <a:t>… сына были похожи на папу.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Выполним упражнения: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370, 371.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Является ли собирательным числительным слово </a:t>
            </a:r>
            <a:r>
              <a:rPr lang="ru-RU" i="1" dirty="0" smtClean="0"/>
              <a:t>несколько? </a:t>
            </a:r>
            <a:r>
              <a:rPr lang="ru-RU" dirty="0" smtClean="0"/>
              <a:t>Объясните.</a:t>
            </a:r>
          </a:p>
          <a:p>
            <a:r>
              <a:rPr lang="ru-RU" dirty="0" smtClean="0"/>
              <a:t>ОТВЕТ</a:t>
            </a:r>
          </a:p>
          <a:p>
            <a:r>
              <a:rPr lang="ru-RU" dirty="0" smtClean="0"/>
              <a:t>Слово </a:t>
            </a:r>
            <a:r>
              <a:rPr lang="ru-RU" i="1" dirty="0" smtClean="0"/>
              <a:t>несколько </a:t>
            </a:r>
            <a:r>
              <a:rPr lang="ru-RU" dirty="0" smtClean="0"/>
              <a:t>не</a:t>
            </a:r>
            <a:r>
              <a:rPr lang="ru-RU" i="1" dirty="0" smtClean="0"/>
              <a:t> </a:t>
            </a:r>
            <a:r>
              <a:rPr lang="ru-RU" dirty="0" smtClean="0"/>
              <a:t>является  </a:t>
            </a:r>
            <a:r>
              <a:rPr lang="ru-RU" dirty="0" smtClean="0"/>
              <a:t>собирательным </a:t>
            </a:r>
            <a:r>
              <a:rPr lang="ru-RU" dirty="0" smtClean="0"/>
              <a:t>числительным, так как оно не обозначает определённое количество предметов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&amp;</a:t>
            </a:r>
            <a:r>
              <a:rPr lang="ru-RU" dirty="0" smtClean="0"/>
              <a:t>65 учить.</a:t>
            </a:r>
          </a:p>
          <a:p>
            <a:r>
              <a:rPr lang="ru-RU" dirty="0" smtClean="0"/>
              <a:t>Упражнения 372, 373.</a:t>
            </a:r>
          </a:p>
          <a:p>
            <a:r>
              <a:rPr lang="ru-RU" dirty="0" smtClean="0"/>
              <a:t>Принести опорные конспекты.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</TotalTime>
  <Words>322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Собирательные числительные</vt:lpstr>
      <vt:lpstr>Цель:</vt:lpstr>
      <vt:lpstr>Правило</vt:lpstr>
      <vt:lpstr>Обратим внимание!</vt:lpstr>
      <vt:lpstr>Задание: замените числа словами.</vt:lpstr>
      <vt:lpstr>Вместо точек вставить собирательные числительные  двое, трое, оба, обе. </vt:lpstr>
      <vt:lpstr>Выполним упражнения:</vt:lpstr>
      <vt:lpstr>Вопрос</vt:lpstr>
      <vt:lpstr>Домашнее задание</vt:lpstr>
      <vt:lpstr>Используемая 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Собирательные числительные</dc:title>
  <dc:creator>Admin</dc:creator>
  <cp:lastModifiedBy>Admin</cp:lastModifiedBy>
  <cp:revision>8</cp:revision>
  <dcterms:created xsi:type="dcterms:W3CDTF">2012-03-12T14:52:04Z</dcterms:created>
  <dcterms:modified xsi:type="dcterms:W3CDTF">2012-03-12T16:04:09Z</dcterms:modified>
</cp:coreProperties>
</file>