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5" r:id="rId11"/>
    <p:sldId id="264" r:id="rId12"/>
    <p:sldId id="263" r:id="rId13"/>
    <p:sldId id="271" r:id="rId14"/>
    <p:sldId id="272" r:id="rId15"/>
    <p:sldId id="268" r:id="rId16"/>
    <p:sldId id="270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5B0A9-6DBB-4C47-A54F-526DC0F2852F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D67C3-8C58-4B06-8825-B009238CC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06EC-3A5D-4929-B5C3-BCD9D46AB44A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7BB-F41C-4300-83F0-6C7C275BD03B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2A4C-F277-4330-BD72-950374E7EC8E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376-3DF3-4E38-BBF5-DFCA3A577436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02B6-9A2C-4876-825B-1366C50758BC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B42A-EF43-4904-B660-4F416F1AD0D3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5D39-6423-46D3-908B-9EF2F8E0E61D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7F5-2D3E-47E0-8024-F4A16FA3C1BC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111F-2042-43C2-A829-45477D69D77C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D039-EEB1-4D48-A97E-B557625DCE9F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D377-0CEF-4020-BDBE-BDA3639EE1E0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7C5CF-C64A-4DF8-9C91-EB89C1BA430B}" type="datetime1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03649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Подготовка к итоговой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аттестации.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573016"/>
            <a:ext cx="4946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Русский язык.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4797152"/>
            <a:ext cx="21869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 класс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882" y="2276872"/>
            <a:ext cx="86301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Типовые тестовые задания.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491880" y="476672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9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919145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31640" y="3789040"/>
            <a:ext cx="4427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ъ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4365104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ь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2" name="Овал 11"/>
          <p:cNvSpPr/>
          <p:nvPr/>
        </p:nvSpPr>
        <p:spPr>
          <a:xfrm>
            <a:off x="323528" y="4365104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516216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516216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446869" y="476672"/>
            <a:ext cx="2665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10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8640960" cy="287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54312" y="2708920"/>
            <a:ext cx="3090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(3скл., Д.п.)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3140968"/>
            <a:ext cx="30460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  (1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., П.п.)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85517" y="3573016"/>
            <a:ext cx="3066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  (1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., Д.п.)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4077072"/>
            <a:ext cx="3046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  (2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., П.п.)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4" name="Овал 13"/>
          <p:cNvSpPr/>
          <p:nvPr/>
        </p:nvSpPr>
        <p:spPr>
          <a:xfrm>
            <a:off x="251520" y="2708920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95736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195736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275856" y="404664"/>
            <a:ext cx="2665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11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35" y="1412776"/>
            <a:ext cx="904996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41664" y="2276872"/>
            <a:ext cx="36579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озером (каким?)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80312" y="2420888"/>
            <a:ext cx="504056" cy="36004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2276872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780928"/>
            <a:ext cx="30739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море (каком?)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2996952"/>
            <a:ext cx="432048" cy="2880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2708920"/>
            <a:ext cx="417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3284984"/>
            <a:ext cx="32594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теплом (каким?)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429000"/>
            <a:ext cx="504056" cy="36004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3212976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3789040"/>
            <a:ext cx="30823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 слёз (каких?)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56176" y="3933056"/>
            <a:ext cx="504056" cy="2880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3717032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0" y="2780928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05172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9188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3204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37220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49188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491880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491880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8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479634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32656"/>
            <a:ext cx="2665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12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40768"/>
            <a:ext cx="9073008" cy="38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1412776"/>
            <a:ext cx="28803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27784" y="2852936"/>
            <a:ext cx="165618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2852936"/>
            <a:ext cx="17281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3568" y="2924944"/>
            <a:ext cx="17281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76056" y="2780928"/>
            <a:ext cx="17281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76056" y="2852936"/>
            <a:ext cx="17281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539552" y="3717032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0770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4786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4786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347864" y="515719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347864" y="515719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635896" y="0"/>
            <a:ext cx="20826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Часть 2.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836712"/>
            <a:ext cx="2665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13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2204864"/>
            <a:ext cx="904276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84" y="1412776"/>
            <a:ext cx="7740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При выполнении заданий этой части ответ запиши </a:t>
            </a:r>
          </a:p>
          <a:p>
            <a:pPr algn="ctr"/>
            <a:r>
              <a:rPr lang="ru-RU" sz="2400" b="1" i="1" dirty="0" smtClean="0"/>
              <a:t>в прямоугольнике.</a:t>
            </a:r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429000"/>
            <a:ext cx="158417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212976"/>
            <a:ext cx="16658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счастье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699792" y="3717032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172208" y="4437112"/>
            <a:ext cx="29001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счастье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95936" y="2564904"/>
            <a:ext cx="3642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4653136"/>
            <a:ext cx="4536504" cy="9361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0528" y="1916832"/>
            <a:ext cx="93245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91880" y="260648"/>
            <a:ext cx="2665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14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2492896"/>
            <a:ext cx="3962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,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492896"/>
            <a:ext cx="4026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,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3573016"/>
            <a:ext cx="8640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2796" y="3429000"/>
            <a:ext cx="8755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2, 3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4509120"/>
            <a:ext cx="4680520" cy="11521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54260" y="4581128"/>
            <a:ext cx="15119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2,  3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275856" y="692696"/>
            <a:ext cx="2665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15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0"/>
            <a:ext cx="20826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Часть 3.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26876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При выполнении заданий этой части ответ запиши </a:t>
            </a:r>
          </a:p>
          <a:p>
            <a:pPr algn="ctr"/>
            <a:r>
              <a:rPr lang="ru-RU" sz="2400" b="1" i="1" dirty="0" smtClean="0"/>
              <a:t>в прямоугольнике.</a:t>
            </a:r>
            <a:endParaRPr lang="ru-RU" sz="2400" b="1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60848"/>
            <a:ext cx="6912768" cy="178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789040"/>
            <a:ext cx="6861179" cy="25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03648" y="6021288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356992"/>
            <a:ext cx="3930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99695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71703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157192"/>
            <a:ext cx="3235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36510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640" y="5949280"/>
            <a:ext cx="20890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  А  В  Д  Г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1920" y="5661248"/>
            <a:ext cx="5040560" cy="86409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5589240"/>
            <a:ext cx="3400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  А  В  Д  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7504" y="1556792"/>
            <a:ext cx="90364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Propisi" pitchFamily="2" charset="0"/>
              </a:rPr>
              <a:t>Работу выполнила учитель начальных классов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Propisi" pitchFamily="2" charset="0"/>
              </a:rPr>
              <a:t> МАОУ «</a:t>
            </a:r>
            <a:r>
              <a:rPr lang="ru-RU" sz="4000" b="1" dirty="0" err="1" smtClean="0">
                <a:solidFill>
                  <a:srgbClr val="0070C0"/>
                </a:solidFill>
                <a:latin typeface="Propisi" pitchFamily="2" charset="0"/>
              </a:rPr>
              <a:t>Захарьинская</a:t>
            </a:r>
            <a:r>
              <a:rPr lang="ru-RU" sz="4000" b="1" dirty="0" smtClean="0">
                <a:solidFill>
                  <a:srgbClr val="0070C0"/>
                </a:solidFill>
                <a:latin typeface="Propisi" pitchFamily="2" charset="0"/>
              </a:rPr>
              <a:t> ООШ»</a:t>
            </a:r>
          </a:p>
          <a:p>
            <a:pPr algn="ctr"/>
            <a:r>
              <a:rPr lang="ru-RU" sz="4000" b="1" dirty="0" err="1" smtClean="0">
                <a:solidFill>
                  <a:srgbClr val="0070C0"/>
                </a:solidFill>
                <a:latin typeface="Propisi" pitchFamily="2" charset="0"/>
              </a:rPr>
              <a:t>Ашанина</a:t>
            </a:r>
            <a:r>
              <a:rPr lang="ru-RU" sz="4000" b="1" dirty="0" smtClean="0">
                <a:solidFill>
                  <a:srgbClr val="0070C0"/>
                </a:solidFill>
                <a:latin typeface="Propisi" pitchFamily="2" charset="0"/>
              </a:rPr>
              <a:t> Ирина Давыдовна.</a:t>
            </a:r>
          </a:p>
          <a:p>
            <a:pPr algn="ctr"/>
            <a:endParaRPr lang="ru-RU" sz="4000" b="1" dirty="0" smtClean="0">
              <a:solidFill>
                <a:srgbClr val="0070C0"/>
              </a:solidFill>
              <a:latin typeface="Propisi" pitchFamily="2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работе использовались задания из сборника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И.В.Щегловой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Итоговая аттестация за курс начальной школы.»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6021288"/>
            <a:ext cx="488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опубликована на сайте – </a:t>
            </a:r>
            <a:r>
              <a:rPr lang="en-US" dirty="0" smtClean="0"/>
              <a:t>viki.rdf.ru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987824" y="0"/>
            <a:ext cx="2979372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Часть1.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764704"/>
            <a:ext cx="19321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060848"/>
            <a:ext cx="7704856" cy="160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6368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3933056"/>
            <a:ext cx="1368152" cy="12241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91710" y="2852936"/>
            <a:ext cx="2289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(6 б., 5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80143" y="2348880"/>
            <a:ext cx="2289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(3 б., 4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54591" y="2852936"/>
            <a:ext cx="2289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(5 б., 5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80435" y="2348880"/>
            <a:ext cx="23727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(5 б., 5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.)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27584" y="2924944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3203848" y="3933056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03848" y="3933056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145411" y="476672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2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70139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7864" y="371703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38100">
                  <a:solidFill>
                    <a:srgbClr val="C00000"/>
                  </a:solidFill>
                </a:ln>
              </a:rPr>
              <a:t>[                                          ]</a:t>
            </a:r>
            <a:endParaRPr lang="ru-RU" dirty="0">
              <a:ln w="38100">
                <a:solidFill>
                  <a:srgbClr val="C00000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3573016"/>
            <a:ext cx="21755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к – л у к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3573016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88024" y="472514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788024" y="472514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0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347864" y="476672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3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4"/>
            <a:ext cx="9109520" cy="20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79613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07704" y="2348880"/>
            <a:ext cx="72008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835696" y="2924944"/>
            <a:ext cx="72008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732240" y="2924944"/>
            <a:ext cx="72008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148064" y="2348880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35597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355976" y="3861048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355976" y="3861048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361435" y="548680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4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76872"/>
            <a:ext cx="8597255" cy="17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91680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2996952"/>
            <a:ext cx="5366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¬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40152" y="3068960"/>
            <a:ext cx="4716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¬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40152" y="2492896"/>
            <a:ext cx="4716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¬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Дуга 29"/>
          <p:cNvSpPr/>
          <p:nvPr/>
        </p:nvSpPr>
        <p:spPr>
          <a:xfrm>
            <a:off x="971600" y="2636912"/>
            <a:ext cx="914400" cy="914400"/>
          </a:xfrm>
          <a:prstGeom prst="arc">
            <a:avLst>
              <a:gd name="adj1" fmla="val 12114719"/>
              <a:gd name="adj2" fmla="val 2056197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51520" y="2780928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691680" y="436510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691680" y="436510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30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347864" y="476672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5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8836234" cy="326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15816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2780928"/>
            <a:ext cx="43954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3212976"/>
            <a:ext cx="439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3573016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35696" y="321297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3573016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91680" y="4509120"/>
            <a:ext cx="288032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452320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452320" y="472514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7452320" y="472514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07504" y="4365104"/>
            <a:ext cx="539552" cy="5040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 animBg="1"/>
      <p:bldP spid="20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0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563888" y="548680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6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9109520" cy="255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3501008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3933056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3501008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3933056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499992" y="3501008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076056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076056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419872" y="332656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7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20888"/>
            <a:ext cx="8749480" cy="179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2996952"/>
            <a:ext cx="3786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501008"/>
            <a:ext cx="5699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сс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2996952"/>
            <a:ext cx="3818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3501008"/>
            <a:ext cx="3786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5" name="Овал 14"/>
          <p:cNvSpPr/>
          <p:nvPr/>
        </p:nvSpPr>
        <p:spPr>
          <a:xfrm>
            <a:off x="5004048" y="3068960"/>
            <a:ext cx="576064" cy="56768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32040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932040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347864" y="332656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8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7066557" cy="350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5172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2060848"/>
            <a:ext cx="30772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(кто?) подруги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4465" y="2708920"/>
            <a:ext cx="48595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(что сделали?) поехали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3356992"/>
            <a:ext cx="41910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(какому?) берегу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4005064"/>
            <a:ext cx="36878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(что?) побережье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52120" y="1556792"/>
            <a:ext cx="7200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¬</a:t>
            </a:r>
            <a:endParaRPr lang="ru-RU" sz="66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80312" y="2204864"/>
            <a:ext cx="6062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¬</a:t>
            </a:r>
            <a:endParaRPr lang="ru-RU" sz="66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3501008"/>
            <a:ext cx="6062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¬</a:t>
            </a:r>
            <a:endParaRPr lang="ru-RU" sz="66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043608" y="3429000"/>
            <a:ext cx="576064" cy="56768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3204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932040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932040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323</Words>
  <Application>Microsoft Office PowerPoint</Application>
  <PresentationFormat>Экран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UserXP</cp:lastModifiedBy>
  <cp:revision>51</cp:revision>
  <dcterms:created xsi:type="dcterms:W3CDTF">2012-02-26T08:34:41Z</dcterms:created>
  <dcterms:modified xsi:type="dcterms:W3CDTF">2012-02-28T20:24:54Z</dcterms:modified>
</cp:coreProperties>
</file>