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6" r:id="rId10"/>
    <p:sldId id="265" r:id="rId11"/>
    <p:sldId id="264" r:id="rId12"/>
    <p:sldId id="263" r:id="rId13"/>
    <p:sldId id="271" r:id="rId14"/>
    <p:sldId id="272" r:id="rId15"/>
    <p:sldId id="268" r:id="rId16"/>
    <p:sldId id="270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5B0A9-6DBB-4C47-A54F-526DC0F2852F}" type="datetimeFigureOut">
              <a:rPr lang="ru-RU" smtClean="0"/>
              <a:pPr/>
              <a:t>29.02.2012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D67C3-8C58-4B06-8825-B009238CC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06EC-3A5D-4929-B5C3-BCD9D46AB44A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7BB-F41C-4300-83F0-6C7C275BD03B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2A4C-F277-4330-BD72-950374E7EC8E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F376-3DF3-4E38-BBF5-DFCA3A577436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02B6-9A2C-4876-825B-1366C50758BC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B42A-EF43-4904-B660-4F416F1AD0D3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5D39-6423-46D3-908B-9EF2F8E0E61D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7F5-2D3E-47E0-8024-F4A16FA3C1BC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111F-2042-43C2-A829-45477D69D77C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D039-EEB1-4D48-A97E-B557625DCE9F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AD377-0CEF-4020-BDBE-BDA3639EE1E0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7C5CF-C64A-4DF8-9C91-EB89C1BA430B}" type="datetime1">
              <a:rPr lang="ru-RU" smtClean="0"/>
              <a:pPr/>
              <a:t>29.02.2012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03649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Подготовка к итоговой 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аттестации.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3573016"/>
            <a:ext cx="4946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Русский язык.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4797152"/>
            <a:ext cx="21869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 класс</a:t>
            </a:r>
            <a:endParaRPr lang="ru-RU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3882" y="2276872"/>
            <a:ext cx="863011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Типовые тестовые задания.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491880" y="476672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9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32856"/>
            <a:ext cx="919145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331640" y="3789040"/>
            <a:ext cx="4427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ъ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4365104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ь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589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1621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2" name="Овал 11"/>
          <p:cNvSpPr/>
          <p:nvPr/>
        </p:nvSpPr>
        <p:spPr>
          <a:xfrm>
            <a:off x="323528" y="4365104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51621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516216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6516216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446869" y="476672"/>
            <a:ext cx="26654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10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72816"/>
            <a:ext cx="8640960" cy="287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54312" y="2708920"/>
            <a:ext cx="3090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(3скл., Д.п.)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3140968"/>
            <a:ext cx="30460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  (1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., П.п.)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85517" y="3573016"/>
            <a:ext cx="3066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  (1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., Д.п.)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9912" y="4077072"/>
            <a:ext cx="30460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  (2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., П.п.)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3589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51621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4" name="Овал 13"/>
          <p:cNvSpPr/>
          <p:nvPr/>
        </p:nvSpPr>
        <p:spPr>
          <a:xfrm>
            <a:off x="251520" y="2708920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19573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195736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2195736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275856" y="404664"/>
            <a:ext cx="26654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11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035" y="1412776"/>
            <a:ext cx="9049965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41664" y="2276872"/>
            <a:ext cx="36579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 озером (каким?)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80312" y="2420888"/>
            <a:ext cx="504056" cy="36004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2276872"/>
            <a:ext cx="441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2780928"/>
            <a:ext cx="30739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море (каком?)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2996952"/>
            <a:ext cx="432048" cy="28803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63688" y="2708920"/>
            <a:ext cx="4171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3968" y="3284984"/>
            <a:ext cx="32594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теплом (каким?) 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16216" y="3429000"/>
            <a:ext cx="504056" cy="36004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07704" y="3212976"/>
            <a:ext cx="441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7944" y="3789040"/>
            <a:ext cx="30823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 слёз (каких?) 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56176" y="3933056"/>
            <a:ext cx="504056" cy="28803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339752" y="3717032"/>
            <a:ext cx="441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0" y="2780928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051720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491880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932040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372200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491880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491880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3491880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 animBg="1"/>
      <p:bldP spid="10" grpId="0"/>
      <p:bldP spid="11" grpId="0"/>
      <p:bldP spid="12" grpId="0" animBg="1"/>
      <p:bldP spid="13" grpId="0"/>
      <p:bldP spid="14" grpId="0"/>
      <p:bldP spid="15" grpId="0" animBg="1"/>
      <p:bldP spid="16" grpId="0"/>
      <p:bldP spid="18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4479634" y="3244334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332656"/>
            <a:ext cx="26654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12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340768"/>
            <a:ext cx="9073008" cy="38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3528" y="1412776"/>
            <a:ext cx="288032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627784" y="2852936"/>
            <a:ext cx="1656184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2852936"/>
            <a:ext cx="172819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83568" y="2924944"/>
            <a:ext cx="172819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076056" y="2780928"/>
            <a:ext cx="172819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076056" y="2852936"/>
            <a:ext cx="172819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539552" y="3717032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907704" y="515719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347864" y="515719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88024" y="515719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28184" y="515719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347864" y="515719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347864" y="515719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3347864" y="515719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48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635896" y="0"/>
            <a:ext cx="208262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Часть 2.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836712"/>
            <a:ext cx="26654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13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1" y="2204864"/>
            <a:ext cx="904276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27584" y="1412776"/>
            <a:ext cx="7740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При выполнении заданий этой части ответ запиши </a:t>
            </a:r>
          </a:p>
          <a:p>
            <a:pPr algn="ctr"/>
            <a:r>
              <a:rPr lang="ru-RU" sz="2400" b="1" i="1" dirty="0" smtClean="0"/>
              <a:t>в прямоугольнике.</a:t>
            </a:r>
            <a:endParaRPr lang="ru-RU" sz="24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91680" y="3429000"/>
            <a:ext cx="158417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63688" y="3212976"/>
            <a:ext cx="16658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счастье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699792" y="3717032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172208" y="4437112"/>
            <a:ext cx="290015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счастье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95936" y="2564904"/>
            <a:ext cx="3642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55776" y="4653136"/>
            <a:ext cx="4536504" cy="93610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80528" y="1916832"/>
            <a:ext cx="932452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491880" y="260648"/>
            <a:ext cx="26654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14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5856" y="2492896"/>
            <a:ext cx="39626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,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492896"/>
            <a:ext cx="40267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,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3573016"/>
            <a:ext cx="86409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92796" y="3429000"/>
            <a:ext cx="87556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2, 3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55776" y="4509120"/>
            <a:ext cx="4680520" cy="115212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154260" y="4581128"/>
            <a:ext cx="15119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2,  3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4" y="44648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275856" y="692696"/>
            <a:ext cx="26654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15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0"/>
            <a:ext cx="20826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Часть 3.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268760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При выполнении заданий этой части ответ запиши </a:t>
            </a:r>
          </a:p>
          <a:p>
            <a:pPr algn="ctr"/>
            <a:r>
              <a:rPr lang="ru-RU" sz="2400" b="1" i="1" dirty="0" smtClean="0"/>
              <a:t>в прямоугольнике.</a:t>
            </a:r>
            <a:endParaRPr lang="ru-RU" sz="2400" b="1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060848"/>
            <a:ext cx="6912768" cy="178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3789040"/>
            <a:ext cx="6861179" cy="25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403648" y="6021288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356992"/>
            <a:ext cx="3930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99695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71703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5157192"/>
            <a:ext cx="3235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436510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31640" y="5949280"/>
            <a:ext cx="20890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  А  В  Д  Г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51920" y="5661248"/>
            <a:ext cx="5040560" cy="86409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788024" y="5589240"/>
            <a:ext cx="3400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  А  В  Д  Г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107504" y="1556792"/>
            <a:ext cx="903649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Propisi" pitchFamily="2" charset="0"/>
              </a:rPr>
              <a:t>Работу выполнила учитель начальных классов</a:t>
            </a: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Propisi" pitchFamily="2" charset="0"/>
              </a:rPr>
              <a:t> МАОУ «</a:t>
            </a:r>
            <a:r>
              <a:rPr lang="ru-RU" sz="4000" b="1" dirty="0" err="1" smtClean="0">
                <a:solidFill>
                  <a:srgbClr val="0070C0"/>
                </a:solidFill>
                <a:latin typeface="Propisi" pitchFamily="2" charset="0"/>
              </a:rPr>
              <a:t>Захарьинская</a:t>
            </a:r>
            <a:r>
              <a:rPr lang="ru-RU" sz="4000" b="1" dirty="0" smtClean="0">
                <a:solidFill>
                  <a:srgbClr val="0070C0"/>
                </a:solidFill>
                <a:latin typeface="Propisi" pitchFamily="2" charset="0"/>
              </a:rPr>
              <a:t> ООШ»</a:t>
            </a:r>
          </a:p>
          <a:p>
            <a:pPr algn="ctr"/>
            <a:r>
              <a:rPr lang="ru-RU" sz="4000" b="1" dirty="0" err="1" smtClean="0">
                <a:solidFill>
                  <a:srgbClr val="0070C0"/>
                </a:solidFill>
                <a:latin typeface="Propisi" pitchFamily="2" charset="0"/>
              </a:rPr>
              <a:t>Ашанина</a:t>
            </a:r>
            <a:r>
              <a:rPr lang="ru-RU" sz="4000" b="1" dirty="0" smtClean="0">
                <a:solidFill>
                  <a:srgbClr val="0070C0"/>
                </a:solidFill>
                <a:latin typeface="Propisi" pitchFamily="2" charset="0"/>
              </a:rPr>
              <a:t> Ирина Давыдовна.</a:t>
            </a:r>
          </a:p>
          <a:p>
            <a:pPr algn="ctr"/>
            <a:endParaRPr lang="ru-RU" sz="4000" b="1" dirty="0" smtClean="0">
              <a:solidFill>
                <a:srgbClr val="0070C0"/>
              </a:solidFill>
              <a:latin typeface="Propisi" pitchFamily="2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работе использовались задания из сборника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И.В.Щегловой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Русский язык.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Итоговая аттестация за курс начальной школы.»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67744" y="6021288"/>
            <a:ext cx="488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Презентация опубликована на сайте – </a:t>
            </a:r>
            <a:r>
              <a:rPr lang="en-US" dirty="0" smtClean="0"/>
              <a:t>viki.rdf.ru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4" y="44648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987824" y="0"/>
            <a:ext cx="2979372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Часть1.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764704"/>
            <a:ext cx="19321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060848"/>
            <a:ext cx="7704856" cy="160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763688" y="3933056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3933056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4008" y="3933056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84168" y="3933056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63688" y="3933056"/>
            <a:ext cx="1368152" cy="12241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791710" y="2852936"/>
            <a:ext cx="22894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(6 б., 5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80143" y="2348880"/>
            <a:ext cx="22894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(3 б., 4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54591" y="2852936"/>
            <a:ext cx="22894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(5 б., 5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80435" y="2348880"/>
            <a:ext cx="23727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(5 б., 5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.)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827584" y="2924944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203848" y="3933056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3203848" y="3933056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03848" y="3933056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145411" y="476672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2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870139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0770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2818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47864" y="371703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n w="38100">
                  <a:solidFill>
                    <a:srgbClr val="C00000"/>
                  </a:solidFill>
                </a:ln>
              </a:rPr>
              <a:t>[                                          ]</a:t>
            </a:r>
            <a:endParaRPr lang="ru-RU" dirty="0">
              <a:ln w="38100">
                <a:solidFill>
                  <a:srgbClr val="C00000"/>
                </a:solidFill>
              </a:ln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3573016"/>
            <a:ext cx="217559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к – л у к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3528" y="3573016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78802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788024" y="472514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4788024" y="472514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4" y="0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347864" y="476672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3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44824"/>
            <a:ext cx="9109520" cy="20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796136" y="3861048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3861048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3861048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75656" y="3861048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907704" y="2348880"/>
            <a:ext cx="72008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835696" y="2924944"/>
            <a:ext cx="72008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6732240" y="2924944"/>
            <a:ext cx="72008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5148064" y="2348880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355976" y="3861048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355976" y="3861048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355976" y="3861048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361435" y="548680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4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276872"/>
            <a:ext cx="8597255" cy="1716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691680" y="436510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436510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436510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28184" y="436510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27584" y="2996952"/>
            <a:ext cx="53665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¬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940152" y="3068960"/>
            <a:ext cx="4716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¬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940152" y="2492896"/>
            <a:ext cx="4716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¬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Дуга 29"/>
          <p:cNvSpPr/>
          <p:nvPr/>
        </p:nvSpPr>
        <p:spPr>
          <a:xfrm>
            <a:off x="971600" y="2636912"/>
            <a:ext cx="914400" cy="914400"/>
          </a:xfrm>
          <a:prstGeom prst="arc">
            <a:avLst>
              <a:gd name="adj1" fmla="val 12114719"/>
              <a:gd name="adj2" fmla="val 20561970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51520" y="2780928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691680" y="436510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691680" y="436510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691680" y="436510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7" grpId="0"/>
      <p:bldP spid="30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347864" y="476672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5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8840"/>
            <a:ext cx="8836234" cy="326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915816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40152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19672" y="2780928"/>
            <a:ext cx="43954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^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19672" y="3212976"/>
            <a:ext cx="439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^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11760" y="3573016"/>
            <a:ext cx="5293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^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35696" y="321297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^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63688" y="3573016"/>
            <a:ext cx="5293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^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91680" y="4509120"/>
            <a:ext cx="288032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452320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452320" y="472514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7452320" y="472514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107504" y="4365104"/>
            <a:ext cx="539552" cy="5040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 animBg="1"/>
      <p:bldP spid="20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4" y="0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563888" y="548680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6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8840"/>
            <a:ext cx="9109520" cy="2557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43608" y="3501008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3933056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3501008"/>
            <a:ext cx="441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3933056"/>
            <a:ext cx="441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5172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88224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499992" y="3501008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76056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076056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5076056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5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4" y="44648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419872" y="332656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7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420888"/>
            <a:ext cx="8749480" cy="179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43608" y="2996952"/>
            <a:ext cx="3786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3501008"/>
            <a:ext cx="5699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сс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04248" y="2996952"/>
            <a:ext cx="3818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88224" y="3501008"/>
            <a:ext cx="3786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5172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93204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5" name="Овал 14"/>
          <p:cNvSpPr/>
          <p:nvPr/>
        </p:nvSpPr>
        <p:spPr>
          <a:xfrm>
            <a:off x="5004048" y="3068960"/>
            <a:ext cx="576064" cy="56768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93204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932040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4932040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48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347864" y="332656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8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340768"/>
            <a:ext cx="7066557" cy="350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05172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7220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2060848"/>
            <a:ext cx="30772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(кто?) подруги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4465" y="2708920"/>
            <a:ext cx="48595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(что сделали?) поехали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3356992"/>
            <a:ext cx="419108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 (какому?) берегу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32040" y="4005064"/>
            <a:ext cx="36878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(что?) побережье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52120" y="1556792"/>
            <a:ext cx="7200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¬</a:t>
            </a:r>
            <a:endParaRPr lang="ru-RU" sz="6600" b="1" cap="none" spc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380312" y="2204864"/>
            <a:ext cx="6062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cap="none" spc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¬</a:t>
            </a:r>
            <a:endParaRPr lang="ru-RU" sz="6600" b="1" cap="none" spc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00192" y="3501008"/>
            <a:ext cx="6062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cap="none" spc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¬</a:t>
            </a:r>
            <a:endParaRPr lang="ru-RU" sz="6600" b="1" cap="none" spc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043608" y="3429000"/>
            <a:ext cx="576064" cy="56768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93204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932040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932040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323</Words>
  <Application>Microsoft Office PowerPoint</Application>
  <PresentationFormat>Экран (4:3)</PresentationFormat>
  <Paragraphs>154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UserXP</dc:creator>
  <cp:lastModifiedBy>UserXP</cp:lastModifiedBy>
  <cp:revision>51</cp:revision>
  <dcterms:created xsi:type="dcterms:W3CDTF">2012-02-26T08:34:41Z</dcterms:created>
  <dcterms:modified xsi:type="dcterms:W3CDTF">2012-02-28T20:24:54Z</dcterms:modified>
</cp:coreProperties>
</file>