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ABB5B-B86A-45AD-867E-82F459DAF90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A46B-8B51-42BB-8C82-39D6899D0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87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90DD-F0A9-486B-B18D-CD2460453F7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BCEB-8B87-430B-8FC1-566F76B94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7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0713-FCD4-4CA4-B067-726C31FE0F9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36E7-A67A-4B5F-89E2-488028DBB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68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174899-1B11-430D-9ABF-2B3F87AC48F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848245-A761-4AFF-AC06-633F85439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5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B3C3-A0FF-47F8-9964-C1BA67E72E7B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C4AAA-2CB6-4747-95EE-79966A1FE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53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1183-0624-4B2C-9E83-677F333EF41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7EE0-D7FB-4D50-B3AD-61F3F874DF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02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AFFE5-DF7C-44BA-BC21-5CCA0AC7486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C5D9-A431-4113-917F-6D4870A79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44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49F35D7-3FCE-4424-90B8-FF1576B282C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097B55-460C-4FDF-A21F-948E1C78E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58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1488E-3C14-461B-8715-C16CA1283622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3A60F-0634-4388-BCB8-5C2F3DB38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9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2124D50-869D-469E-B832-C474FA0E038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EC711D-567F-4EA7-B442-A8FBF4509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75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797EA9-DD83-4A85-9F8B-894CE60F5AB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C274E9-08D5-4C95-9CBB-C09A0A6AC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7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BAB5B20-4006-4C56-978D-5FEDAEE445D7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A964444-DB8A-49E1-9A7C-F0D967D84B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1" r:id="rId4"/>
    <p:sldLayoutId id="2147483802" r:id="rId5"/>
    <p:sldLayoutId id="2147483809" r:id="rId6"/>
    <p:sldLayoutId id="2147483803" r:id="rId7"/>
    <p:sldLayoutId id="2147483810" r:id="rId8"/>
    <p:sldLayoutId id="2147483811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D36F07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6C0AA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CDACAE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813"/>
            <a:ext cx="6535738" cy="3357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i="1" dirty="0">
                <a:solidFill>
                  <a:schemeClr val="accent4">
                    <a:lumMod val="75000"/>
                  </a:schemeClr>
                </a:solidFill>
              </a:rPr>
              <a:t>Выделение существенных признаков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643438"/>
            <a:ext cx="6572250" cy="173196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Педагог-психолог КГБУЗ </a:t>
            </a:r>
            <a:r>
              <a:rPr lang="ru-RU" sz="2400" dirty="0" smtClean="0">
                <a:solidFill>
                  <a:srgbClr val="002060"/>
                </a:solidFill>
              </a:rPr>
              <a:t>«Перинатальный центр» МЗ ХК</a:t>
            </a:r>
          </a:p>
          <a:p>
            <a:pPr eaLnBrk="1" hangingPunct="1">
              <a:spcBef>
                <a:spcPct val="0"/>
              </a:spcBef>
            </a:pPr>
            <a:r>
              <a:rPr lang="ru-RU" sz="2400" dirty="0" err="1" smtClean="0">
                <a:solidFill>
                  <a:srgbClr val="002060"/>
                </a:solidFill>
              </a:rPr>
              <a:t>Донкан</a:t>
            </a:r>
            <a:r>
              <a:rPr lang="ru-RU" sz="2400" dirty="0" smtClean="0">
                <a:solidFill>
                  <a:srgbClr val="002060"/>
                </a:solidFill>
              </a:rPr>
              <a:t> Ирина </a:t>
            </a:r>
            <a:r>
              <a:rPr lang="ru-RU" sz="2400" dirty="0" smtClean="0">
                <a:solidFill>
                  <a:srgbClr val="002060"/>
                </a:solidFill>
              </a:rPr>
              <a:t>Михайловна</a:t>
            </a:r>
          </a:p>
          <a:p>
            <a:pPr eaLnBrk="1" hangingPunct="1">
              <a:spcBef>
                <a:spcPct val="0"/>
              </a:spcBef>
            </a:pPr>
            <a:r>
              <a:rPr lang="ru-RU" sz="2400" dirty="0">
                <a:solidFill>
                  <a:srgbClr val="002060"/>
                </a:solidFill>
              </a:rPr>
              <a:t>г</a:t>
            </a:r>
            <a:r>
              <a:rPr lang="ru-RU" sz="2400" dirty="0" smtClean="0">
                <a:solidFill>
                  <a:srgbClr val="002060"/>
                </a:solidFill>
              </a:rPr>
              <a:t>. Хабаровск</a:t>
            </a:r>
            <a:endParaRPr lang="ru-RU" sz="2400" dirty="0" smtClean="0">
              <a:solidFill>
                <a:srgbClr val="002060"/>
              </a:solidFill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8196" name="Picture 4" descr="D:\Documents and Settings\Ирина\Рабочий стол\Дети\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3500438"/>
            <a:ext cx="10350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</a:rPr>
              <a:t>Инструкция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675" cy="3400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4400" i="1" dirty="0" smtClean="0"/>
              <a:t>	</a:t>
            </a:r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</a:rPr>
              <a:t>Выбрать </a:t>
            </a:r>
            <a:r>
              <a:rPr lang="ru-RU" sz="4400" b="1" i="1" dirty="0">
                <a:solidFill>
                  <a:schemeClr val="accent6">
                    <a:lumMod val="50000"/>
                  </a:schemeClr>
                </a:solidFill>
              </a:rPr>
              <a:t>2 слова наиболее существенно связанных со словом, стоящим перед скобками.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9220" name="Picture 5" descr="D:\Documents and Settings\Ирина\Рабочий стол\Дети\8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429125"/>
            <a:ext cx="1404938" cy="205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63"/>
            <a:ext cx="8229600" cy="11001375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Сад (растение, садовник, собака, забор, земля).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Река (берег, рыба, рыболов, тина, вода).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Город (автомобиль, здание, толпа, улица, велосипед).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Сарай (сеновал, лошадь, крыша, скот, стены).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Куб (углы, чертеж, сторона, камень, дерево).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  <p:pic>
        <p:nvPicPr>
          <p:cNvPr id="10243" name="Picture 4" descr="D:\Documents and Settings\Ирина\Рабочий стол\Дети\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214938"/>
            <a:ext cx="100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9644062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Деление (класс, делимое, карандаш, книга, бумага).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Кольцо (диаметр, алмаз, проба, округлость, золото).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Чтение (глаза, книга, текст, очки, слово).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Газета (правда, происшествие, кроссворд, бумага, редактор).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Игра (карты, игроки, фишки, наказания, правила).</a:t>
            </a:r>
          </a:p>
        </p:txBody>
      </p:sp>
      <p:pic>
        <p:nvPicPr>
          <p:cNvPr id="11267" name="Picture 3" descr="D:\Documents and Settings\Ирина\Рабочий стол\Дети\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357813"/>
            <a:ext cx="100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85750"/>
            <a:ext cx="8715375" cy="94297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Война (самолет, пушки, сражения, ружья, солдаты).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Книга (рисунки, рассказ, бумага, оглавление, текст).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Пение (звон, искусство, аплодисменты, голос, мелодия).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Землетрясение (пожар, смерть, наводнение, шум, колебание почвы).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11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Библиотека (столы, книги, читатели, гардероб, читальный зал).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12291" name="Picture 3" descr="D:\Documents and Settings\Ирина\Рабочий стол\Дети\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286375"/>
            <a:ext cx="100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50"/>
            <a:ext cx="7467600" cy="6188075"/>
          </a:xfrm>
        </p:spPr>
        <p:txBody>
          <a:bodyPr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1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Лес (почва, грибы, охотник, деревья, волк).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1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Спорт (медаль, оркестр, состязания, победа, стадион).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1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Любовь (розы, чувства, человек, свидание, свадьба).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1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Больница (помещение, врач, уколы, градусник, больные).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16"/>
              <a:defRPr/>
            </a:pP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Патриотизм (город, друзья, родина, семья, человек).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pic>
        <p:nvPicPr>
          <p:cNvPr id="13315" name="Picture 3" descr="D:\Documents and Settings\Ирина\Рабочий стол\Дети\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5214938"/>
            <a:ext cx="100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3"/>
            <a:ext cx="7467600" cy="6259512"/>
          </a:xfrm>
        </p:spPr>
        <p:txBody>
          <a:bodyPr>
            <a:normAutofit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r>
              <a:rPr lang="ru-RU" sz="3600" dirty="0" smtClean="0"/>
              <a:t>Лес (почва, грибы, охотник, деревья, волк).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r>
              <a:rPr lang="ru-RU" sz="3600" dirty="0" smtClean="0"/>
              <a:t>Спорт (медаль, оркестр, состязания, победа, стадион).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r>
              <a:rPr lang="ru-RU" sz="3600" dirty="0" smtClean="0"/>
              <a:t>Любовь (розы, чувства, человек, свидание, свадьба).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r>
              <a:rPr lang="ru-RU" sz="3600" dirty="0" smtClean="0"/>
              <a:t>Больница (помещение, врач, уколы, градусник, больные).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r>
              <a:rPr lang="ru-RU" sz="3600" dirty="0" smtClean="0"/>
              <a:t>Патриотизм (город, друзья, родина, семья, человек).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 startAt="21"/>
              <a:defRPr/>
            </a:pPr>
            <a:endParaRPr lang="ru-RU" dirty="0"/>
          </a:p>
        </p:txBody>
      </p:sp>
      <p:pic>
        <p:nvPicPr>
          <p:cNvPr id="14339" name="Picture 3" descr="D:\Documents and Settings\Ирина\Рабочий стол\Дети\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5286375"/>
            <a:ext cx="1009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4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771E28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771E28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320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Wingdings</vt:lpstr>
      <vt:lpstr>Wingdings 2</vt:lpstr>
      <vt:lpstr>Calibri</vt:lpstr>
      <vt:lpstr>Эркер</vt:lpstr>
      <vt:lpstr>Выделение существенных признаков </vt:lpstr>
      <vt:lpstr>Инструкция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Выделение существенных признаков </dc:title>
  <dc:creator>Ирина</dc:creator>
  <cp:lastModifiedBy>Ирина</cp:lastModifiedBy>
  <cp:revision>6</cp:revision>
  <dcterms:created xsi:type="dcterms:W3CDTF">2012-12-18T11:50:37Z</dcterms:created>
  <dcterms:modified xsi:type="dcterms:W3CDTF">2013-03-02T14:46:10Z</dcterms:modified>
</cp:coreProperties>
</file>