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66" r:id="rId2"/>
    <p:sldId id="259" r:id="rId3"/>
    <p:sldId id="260" r:id="rId4"/>
    <p:sldId id="261" r:id="rId5"/>
    <p:sldId id="258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A6BF2-49F3-4150-A4FB-662A9CC573A5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AD250-6D8D-4477-82BB-B8377B60DE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52B2019-64CF-4BF3-AC1A-EE2AD402C7CD}" type="datetimeFigureOut">
              <a:rPr lang="ru-RU" smtClean="0"/>
              <a:pPr/>
              <a:t>31.01.2012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84C998-2B38-4896-8314-D7390A7C56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Однородные и неоднородные определения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Цель: уметь отличать однородные и неоднородные определения , правильно расставлять знаки препинания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</a:rPr>
              <a:t>Упражнение 1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Перестройте предложения так,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i="1" dirty="0" smtClean="0">
                <a:solidFill>
                  <a:srgbClr val="FF0000"/>
                </a:solidFill>
              </a:rPr>
              <a:t> чтобы между определениями ставилась запятая.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14488"/>
            <a:ext cx="8229600" cy="49292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800" dirty="0" smtClean="0"/>
              <a:t>1</a:t>
            </a:r>
            <a:r>
              <a:rPr lang="ru-RU" sz="3800" dirty="0"/>
              <a:t>) В скромно обставленном маленьком кабинете сидел человек.</a:t>
            </a:r>
          </a:p>
          <a:p>
            <a:pPr>
              <a:buNone/>
            </a:pPr>
            <a:r>
              <a:rPr lang="ru-RU" sz="3800" dirty="0"/>
              <a:t>2) В это время они стали приближаться к почти повалившемуся на земле крохотному дому.</a:t>
            </a:r>
          </a:p>
          <a:p>
            <a:pPr>
              <a:buNone/>
            </a:pPr>
            <a:r>
              <a:rPr lang="ru-RU" sz="3800" dirty="0"/>
              <a:t>3) Кое-где разорванный кожаный диван помещался между шкафами. 4) В кухне стоял крытый клеенкой деревянный стол.</a:t>
            </a:r>
          </a:p>
          <a:p>
            <a:pPr>
              <a:buNone/>
            </a:pPr>
            <a:r>
              <a:rPr lang="ru-RU" sz="3800" dirty="0"/>
              <a:t>5) Плотно стоящие темные ели отражались в воде.</a:t>
            </a:r>
          </a:p>
          <a:p>
            <a:pPr>
              <a:buNone/>
            </a:pPr>
            <a:r>
              <a:rPr lang="ru-RU" sz="3800" dirty="0"/>
              <a:t>6) Густо заросшие лесом небольшие островки как-то особенно гармонируют со спокойной гладью реки.</a:t>
            </a:r>
          </a:p>
          <a:p>
            <a:pPr>
              <a:buNone/>
            </a:pPr>
            <a:r>
              <a:rPr lang="ru-RU" sz="3800" dirty="0"/>
              <a:t>7) На металлических частях машин лежала отливающая перламутром </a:t>
            </a:r>
            <a:r>
              <a:rPr lang="ru-RU" sz="3800" dirty="0" err="1"/>
              <a:t>голубая</a:t>
            </a:r>
            <a:r>
              <a:rPr lang="ru-RU" sz="3800" dirty="0"/>
              <a:t> изморозь.</a:t>
            </a:r>
          </a:p>
          <a:p>
            <a:pPr>
              <a:buNone/>
            </a:pPr>
            <a:r>
              <a:rPr lang="ru-RU" sz="3800" dirty="0"/>
              <a:t>8) У него был хорошо отработанный быстрый шаг.</a:t>
            </a:r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Упражнение 2</a:t>
            </a:r>
            <a:r>
              <a:rPr lang="ru-RU" sz="2000" dirty="0" smtClean="0">
                <a:solidFill>
                  <a:srgbClr val="FF0000"/>
                </a:solidFill>
              </a:rPr>
              <a:t/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b="1" i="1" dirty="0" smtClean="0">
                <a:solidFill>
                  <a:srgbClr val="FF0000"/>
                </a:solidFill>
              </a:rPr>
              <a:t>Распространите предложения однородными или неоднородными определениями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600" dirty="0" smtClean="0"/>
              <a:t>1</a:t>
            </a:r>
            <a:r>
              <a:rPr lang="ru-RU" sz="2600" dirty="0"/>
              <a:t>) Все реки запрудил ___________________ лед. </a:t>
            </a:r>
          </a:p>
          <a:p>
            <a:pPr>
              <a:buNone/>
            </a:pPr>
            <a:r>
              <a:rPr lang="ru-RU" sz="2600" dirty="0"/>
              <a:t>2) ________________________ тучи лежали на вершинах окрестных гор</a:t>
            </a:r>
            <a:r>
              <a:rPr lang="ru-RU" sz="2600" i="1" dirty="0"/>
              <a:t> </a:t>
            </a:r>
            <a:endParaRPr lang="ru-RU" sz="2600" dirty="0"/>
          </a:p>
          <a:p>
            <a:pPr>
              <a:buNone/>
            </a:pPr>
            <a:r>
              <a:rPr lang="ru-RU" sz="2600" dirty="0"/>
              <a:t>3) И все это говорилось с ____________________ улыбкой. </a:t>
            </a:r>
          </a:p>
          <a:p>
            <a:pPr>
              <a:buNone/>
            </a:pPr>
            <a:r>
              <a:rPr lang="ru-RU" sz="2600" dirty="0"/>
              <a:t>4) В шагах ста от холма зеленела __________________ осока. </a:t>
            </a:r>
          </a:p>
          <a:p>
            <a:pPr>
              <a:buNone/>
            </a:pPr>
            <a:r>
              <a:rPr lang="ru-RU" sz="2600" dirty="0"/>
              <a:t>5) Хороша была ________________________________ березка. </a:t>
            </a:r>
          </a:p>
          <a:p>
            <a:pPr>
              <a:buNone/>
            </a:pPr>
            <a:r>
              <a:rPr lang="ru-RU" sz="2600" dirty="0"/>
              <a:t>6) На станции зажглись ________________________ и ________________________ огоньки. </a:t>
            </a:r>
          </a:p>
          <a:p>
            <a:pPr>
              <a:buNone/>
            </a:pPr>
            <a:r>
              <a:rPr lang="ru-RU" i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467600" cy="107157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Упражнение 3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200" b="1" i="1" dirty="0" smtClean="0">
                <a:solidFill>
                  <a:srgbClr val="FF0000"/>
                </a:solidFill>
              </a:rPr>
              <a:t>Распространите предложения, используя данные в скобках определения. Подумайте, нужна ли запятая между определениями. Прокомментируйте свое решение.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928802"/>
            <a:ext cx="8429684" cy="45451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1</a:t>
            </a:r>
            <a:r>
              <a:rPr lang="ru-RU" sz="1600" dirty="0"/>
              <a:t>) Под одним из кленов стояла ветхая скамья на заржавленных ____________________ лапах </a:t>
            </a:r>
            <a:r>
              <a:rPr lang="ru-RU" sz="1600" i="1" dirty="0"/>
              <a:t>(чугунных).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2) Запущенный ____________________ парк с непролазной гущей орешника вызывал уныние </a:t>
            </a:r>
            <a:r>
              <a:rPr lang="ru-RU" sz="1600" i="1" dirty="0"/>
              <a:t>(липовый).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3) Осенью часто налетают порывистые __________________ ветры </a:t>
            </a:r>
            <a:r>
              <a:rPr lang="ru-RU" sz="1600" i="1" dirty="0"/>
              <a:t>(холодные).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4) Ксендз носил черное ____________________ пальто </a:t>
            </a:r>
            <a:r>
              <a:rPr lang="ru-RU" sz="1600" i="1" dirty="0"/>
              <a:t>(длиннополое).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5) Сутулый человек был одет в серый _______________ костюм </a:t>
            </a:r>
            <a:r>
              <a:rPr lang="ru-RU" sz="1600" i="1" dirty="0"/>
              <a:t>(тонкий).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6) Он поднялся по витой _____________________ лестнице </a:t>
            </a:r>
            <a:r>
              <a:rPr lang="ru-RU" sz="1600" i="1" dirty="0"/>
              <a:t>(железной).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7) Мы напились холодной __________________________ воды </a:t>
            </a:r>
            <a:r>
              <a:rPr lang="ru-RU" sz="1600" i="1" dirty="0"/>
              <a:t>(вкусной).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8) Книга обладает колоссальной ____________________________ </a:t>
            </a:r>
            <a:r>
              <a:rPr lang="ru-RU" sz="1600" dirty="0" smtClean="0"/>
              <a:t>силой </a:t>
            </a:r>
            <a:r>
              <a:rPr lang="ru-RU" sz="1600" i="1" dirty="0" smtClean="0"/>
              <a:t>(притягательной</a:t>
            </a:r>
            <a:r>
              <a:rPr lang="ru-RU" sz="1600" i="1" dirty="0"/>
              <a:t>). 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9) Большая _______________________ тень виднелась рядом с домом </a:t>
            </a:r>
            <a:r>
              <a:rPr lang="ru-RU" sz="1600" i="1" dirty="0"/>
              <a:t>(черная).</a:t>
            </a:r>
            <a:endParaRPr lang="ru-RU" sz="1600" dirty="0"/>
          </a:p>
          <a:p>
            <a:pPr>
              <a:buNone/>
            </a:pPr>
            <a:r>
              <a:rPr lang="ru-RU" sz="1600" dirty="0"/>
              <a:t>10) Этот человек ходил все лето в желтоватом ______________________ кафтане немецкого покроя </a:t>
            </a:r>
            <a:r>
              <a:rPr lang="ru-RU" sz="1600" i="1" dirty="0"/>
              <a:t>(полотняном).</a:t>
            </a:r>
            <a:endParaRPr lang="ru-RU" sz="1600" dirty="0"/>
          </a:p>
          <a:p>
            <a:pPr>
              <a:buNone/>
            </a:pPr>
            <a:r>
              <a:rPr lang="ru-RU" sz="1600" i="1" dirty="0"/>
              <a:t> </a:t>
            </a:r>
            <a:endParaRPr lang="ru-RU" sz="1600" dirty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643074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Найти неоднородные определения1.указать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номер предложения  ,где определение , выражено причастным оборотом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Заменить словосочетание  , слова  в котором связаны  согласованием ,на управление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2 –м предложении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3.выделить грамм. основы  в № 5 , определить вид сказуемого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8229600" cy="450057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1.Голубь – символ чистоты , кроткого нрава , также нежности и любви .</a:t>
            </a: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2.В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ряде традиций голубь выступает как небесный вестник  и как символ души умершего . 3.Так ,по поверью славян , душа умершего превращается в голубя . 4.Кроме того , он является жертвенным 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животным.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 5.Белый </a:t>
            </a: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>почтовый голубь , извещавший греческие полисы о победе Олимпийских игр , стал прообразом голубя мира  с оливковой ветвью  в клюве , так как во время игр в Греции объявлялся мир . 6.Античную символику воскресил художник Пикассо , нарисовал для Всемирного конгресса белого махрового почтового голубя.</a:t>
            </a:r>
          </a:p>
          <a:p>
            <a:pPr>
              <a:buNone/>
            </a:pPr>
            <a:r>
              <a:rPr lang="ru-RU" sz="3400" b="1" dirty="0" smtClean="0"/>
              <a:t> </a:t>
            </a:r>
            <a:endParaRPr lang="ru-RU" sz="3400" b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58148" y="5929330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ТЕСТ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>
                <a:solidFill>
                  <a:srgbClr val="FF0000"/>
                </a:solidFill>
              </a:rPr>
              <a:t>Отметьте номера предложений, в которых ставится запятая.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071546"/>
            <a:ext cx="8715436" cy="505461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1. </a:t>
            </a:r>
            <a:r>
              <a:rPr lang="ru-RU" dirty="0" smtClean="0"/>
              <a:t>У всех было бодрое радостное настроение.</a:t>
            </a:r>
          </a:p>
          <a:p>
            <a:pPr>
              <a:buNone/>
            </a:pPr>
            <a:r>
              <a:rPr lang="ru-RU" b="1" dirty="0" smtClean="0"/>
              <a:t>2. </a:t>
            </a:r>
            <a:r>
              <a:rPr lang="ru-RU" dirty="0" smtClean="0"/>
              <a:t>Старинные каменные стены окружали крепость.</a:t>
            </a:r>
          </a:p>
          <a:p>
            <a:pPr>
              <a:buNone/>
            </a:pPr>
            <a:r>
              <a:rPr lang="ru-RU" b="1" dirty="0" smtClean="0"/>
              <a:t>3. </a:t>
            </a:r>
            <a:r>
              <a:rPr lang="ru-RU" dirty="0" smtClean="0"/>
              <a:t>Сено издавало приторный слегка возбуждающий запах.</a:t>
            </a:r>
          </a:p>
          <a:p>
            <a:pPr>
              <a:buNone/>
            </a:pPr>
            <a:r>
              <a:rPr lang="ru-RU" b="1" dirty="0" smtClean="0"/>
              <a:t>4. </a:t>
            </a:r>
            <a:r>
              <a:rPr lang="ru-RU" dirty="0" smtClean="0"/>
              <a:t>Он любил сильное решительное слово.</a:t>
            </a:r>
          </a:p>
          <a:p>
            <a:pPr>
              <a:buNone/>
            </a:pPr>
            <a:r>
              <a:rPr lang="ru-RU" b="1" dirty="0" smtClean="0"/>
              <a:t>5. </a:t>
            </a:r>
            <a:r>
              <a:rPr lang="ru-RU" dirty="0" smtClean="0"/>
              <a:t>Снежные сугробы подернулись тонкой ледяной коркой.</a:t>
            </a:r>
          </a:p>
          <a:p>
            <a:pPr>
              <a:buNone/>
            </a:pPr>
            <a:r>
              <a:rPr lang="ru-RU" b="1" dirty="0" smtClean="0"/>
              <a:t>6. </a:t>
            </a:r>
            <a:r>
              <a:rPr lang="ru-RU" dirty="0" smtClean="0"/>
              <a:t>Сахарный сладкий снежок прикрыл безобразие осени.</a:t>
            </a:r>
          </a:p>
          <a:p>
            <a:pPr>
              <a:buNone/>
            </a:pPr>
            <a:r>
              <a:rPr lang="ru-RU" b="1" dirty="0" smtClean="0"/>
              <a:t>7. </a:t>
            </a:r>
            <a:r>
              <a:rPr lang="ru-RU" dirty="0" smtClean="0"/>
              <a:t>Случались веселые грустные смешные дела.</a:t>
            </a:r>
          </a:p>
          <a:p>
            <a:pPr>
              <a:buNone/>
            </a:pPr>
            <a:r>
              <a:rPr lang="ru-RU" b="1" dirty="0" smtClean="0"/>
              <a:t>8. </a:t>
            </a:r>
            <a:r>
              <a:rPr lang="ru-RU" dirty="0" smtClean="0"/>
              <a:t>Получалось нечто жуткое путаное и резкое.</a:t>
            </a:r>
          </a:p>
          <a:p>
            <a:pPr>
              <a:buNone/>
            </a:pPr>
            <a:r>
              <a:rPr lang="ru-RU" b="1" dirty="0" smtClean="0"/>
              <a:t>9. </a:t>
            </a:r>
            <a:r>
              <a:rPr lang="ru-RU" dirty="0" smtClean="0"/>
              <a:t>Пронзительный резкий ветер сбивает стаи птиц в темную сплошную массу.</a:t>
            </a:r>
          </a:p>
          <a:p>
            <a:pPr>
              <a:buNone/>
            </a:pPr>
            <a:r>
              <a:rPr lang="ru-RU" b="1" dirty="0" smtClean="0"/>
              <a:t>10. </a:t>
            </a:r>
            <a:r>
              <a:rPr lang="ru-RU" dirty="0" smtClean="0"/>
              <a:t>Затяжные угрюмые дожди в этом году начались очень рано.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тест </a:t>
            </a:r>
          </a:p>
        </p:txBody>
      </p:sp>
      <p:sp>
        <p:nvSpPr>
          <p:cNvPr id="307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714620"/>
            <a:ext cx="7467600" cy="3759332"/>
          </a:xfrm>
        </p:spPr>
        <p:txBody>
          <a:bodyPr/>
          <a:lstStyle/>
          <a:p>
            <a:pPr algn="ctr"/>
            <a:r>
              <a:rPr lang="ru-RU" dirty="0" smtClean="0"/>
              <a:t>Ключ : 1,3,4,7,9,10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>
          <a:xfrm>
            <a:off x="6858000" y="6492875"/>
            <a:ext cx="2133600" cy="365125"/>
          </a:xfrm>
        </p:spPr>
        <p:txBody>
          <a:bodyPr/>
          <a:lstStyle/>
          <a:p>
            <a:pPr>
              <a:defRPr/>
            </a:pPr>
            <a:fld id="{C62EFA95-189C-4995-9A8D-4261A9786F3C}" type="slidenum">
              <a:rPr lang="ru-RU"/>
              <a:pPr>
                <a:defRPr/>
              </a:pPr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4F4F4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4F4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504</Words>
  <Application>Microsoft Office PowerPoint</Application>
  <PresentationFormat>Экран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Однородные и неоднородные определения </vt:lpstr>
      <vt:lpstr>Упражнение 1 Перестройте предложения так,  чтобы между определениями ставилась запятая. </vt:lpstr>
      <vt:lpstr>Упражнение 2 Распространите предложения однородными или неоднородными определениями</vt:lpstr>
      <vt:lpstr>Упражнение 3 Распространите предложения, используя данные в скобках определения. Подумайте, нужна ли запятая между определениями. Прокомментируйте свое решение. </vt:lpstr>
      <vt:lpstr>Задания Найти неоднородные определения1.указать номер предложения  ,где определение , выражено причастным оборотом  2. Заменить словосочетание  , слова  в котором связаны  согласованием ,на управление  во 2 –м предложении  3.выделить грамм. основы  в № 5 , определить вид сказуемого   </vt:lpstr>
      <vt:lpstr>ТЕСТ Отметьте номера предложений, в которых ставится запятая. </vt:lpstr>
      <vt:lpstr>Проверь тест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однородные и неоднородные определения</dc:title>
  <dc:creator>1959</dc:creator>
  <cp:lastModifiedBy>XTreme</cp:lastModifiedBy>
  <cp:revision>13</cp:revision>
  <dcterms:created xsi:type="dcterms:W3CDTF">2000-04-07T13:31:38Z</dcterms:created>
  <dcterms:modified xsi:type="dcterms:W3CDTF">2012-01-31T06:16:37Z</dcterms:modified>
</cp:coreProperties>
</file>