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Обучение учащихся работе с текстом.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Выполнила :Аверьянова </a:t>
            </a:r>
            <a:r>
              <a:rPr lang="ru-RU" dirty="0" err="1" smtClean="0"/>
              <a:t>Г.Н.,учитель</a:t>
            </a:r>
            <a:r>
              <a:rPr lang="ru-RU" dirty="0" smtClean="0"/>
              <a:t> русского языка и литературы МОУ «СОШ№9 </a:t>
            </a:r>
            <a:r>
              <a:rPr lang="ru-RU" dirty="0" err="1" smtClean="0"/>
              <a:t>им.Р.В.Лонкунова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Обучающиеся приобретают навыки:</a:t>
            </a:r>
          </a:p>
          <a:p>
            <a:r>
              <a:rPr lang="ru-RU" dirty="0" smtClean="0"/>
              <a:t>г</a:t>
            </a:r>
            <a:r>
              <a:rPr lang="ru-RU" dirty="0" smtClean="0"/>
              <a:t>рамотно работать с текстом, уметь формулировать проблему, авторскую позицию и свое мнение о прочитанном тексте.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оздавать свой собственный текст в условиях ограниченного времени, выражать свои мысли современным литературным языком, выстраивать свой текст по определенной модели.</a:t>
            </a:r>
          </a:p>
          <a:p>
            <a:pPr>
              <a:buNone/>
            </a:pPr>
            <a:r>
              <a:rPr lang="ru-RU" dirty="0" smtClean="0"/>
              <a:t>Повышается результативность сдачи ЕГЭ.11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учебных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8592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1.Знакомство с критериями оценивания части С ЕГЭ по русскому языку.</a:t>
            </a:r>
          </a:p>
          <a:p>
            <a:pPr>
              <a:buNone/>
            </a:pPr>
            <a:r>
              <a:rPr lang="ru-RU" dirty="0" smtClean="0"/>
              <a:t>2.Стили и типы текста.</a:t>
            </a:r>
          </a:p>
          <a:p>
            <a:pPr>
              <a:buNone/>
            </a:pPr>
            <a:r>
              <a:rPr lang="ru-RU" dirty="0" smtClean="0"/>
              <a:t>3.Рассуждение.</a:t>
            </a:r>
          </a:p>
          <a:p>
            <a:pPr>
              <a:buNone/>
            </a:pPr>
            <a:r>
              <a:rPr lang="ru-RU" dirty="0" smtClean="0"/>
              <a:t>4.Что такое проблема.</a:t>
            </a:r>
          </a:p>
          <a:p>
            <a:pPr>
              <a:buNone/>
            </a:pPr>
            <a:r>
              <a:rPr lang="ru-RU" dirty="0" smtClean="0"/>
              <a:t>5.Позиция автора.</a:t>
            </a:r>
          </a:p>
          <a:p>
            <a:pPr>
              <a:buNone/>
            </a:pPr>
            <a:r>
              <a:rPr lang="ru-RU" dirty="0" smtClean="0"/>
              <a:t>6.Собственное мнение и его аргументация.</a:t>
            </a:r>
          </a:p>
          <a:p>
            <a:pPr>
              <a:buNone/>
            </a:pPr>
            <a:r>
              <a:rPr lang="ru-RU" dirty="0" smtClean="0"/>
              <a:t>7.Создание собственного текста.</a:t>
            </a:r>
          </a:p>
          <a:p>
            <a:pPr>
              <a:buNone/>
            </a:pPr>
            <a:r>
              <a:rPr lang="ru-RU" dirty="0" smtClean="0"/>
              <a:t>8.Рефлексия.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0287040" y="785794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Наибольшую сложность при подготовке к ЕГЭ по русскому языку </a:t>
            </a:r>
            <a:r>
              <a:rPr lang="ru-RU" dirty="0" err="1" smtClean="0"/>
              <a:t>представляет,как</a:t>
            </a:r>
            <a:r>
              <a:rPr lang="ru-RU" dirty="0" smtClean="0"/>
              <a:t> </a:t>
            </a:r>
            <a:r>
              <a:rPr lang="ru-RU" dirty="0" err="1" smtClean="0"/>
              <a:t>известно,часть</a:t>
            </a:r>
            <a:r>
              <a:rPr lang="ru-RU" dirty="0" smtClean="0"/>
              <a:t> С -сочинение по предложенному тексту. В якутской школе детям трудно преодолеть языковой </a:t>
            </a:r>
            <a:r>
              <a:rPr lang="ru-RU" dirty="0" err="1" smtClean="0"/>
              <a:t>барьер,так</a:t>
            </a:r>
            <a:r>
              <a:rPr lang="ru-RU" dirty="0" smtClean="0"/>
              <a:t> как нет среды использования русского языка. Поэтому для решения этой проблемы создаются условия для использования русского языка и создания своего текста на основе предложенного на уроках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Обоснование:знание</a:t>
            </a:r>
            <a:r>
              <a:rPr lang="ru-RU" dirty="0" smtClean="0"/>
              <a:t> русского языка должно восполнено у </a:t>
            </a:r>
            <a:r>
              <a:rPr lang="ru-RU" dirty="0" err="1" smtClean="0"/>
              <a:t>выпускников,поэтому</a:t>
            </a:r>
            <a:r>
              <a:rPr lang="ru-RU" dirty="0" smtClean="0"/>
              <a:t> для достижения этих целей нужно создать атмосферу использования </a:t>
            </a:r>
            <a:r>
              <a:rPr lang="ru-RU" dirty="0" smtClean="0"/>
              <a:t>русского языка </a:t>
            </a:r>
            <a:r>
              <a:rPr lang="ru-RU" dirty="0" smtClean="0"/>
              <a:t>,мыслить на русском языке, владеть </a:t>
            </a:r>
            <a:r>
              <a:rPr lang="ru-RU" dirty="0" err="1" smtClean="0"/>
              <a:t>им,составлять</a:t>
            </a:r>
            <a:r>
              <a:rPr lang="ru-RU" dirty="0" smtClean="0"/>
              <a:t> предложения и т.д.</a:t>
            </a:r>
          </a:p>
          <a:p>
            <a:pPr>
              <a:buNone/>
            </a:pPr>
            <a:r>
              <a:rPr lang="ru-RU" dirty="0" smtClean="0"/>
              <a:t>Предмет: обучение якутских детей навыкам работы с текстом на русском языке.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Ученик выполнит успешно задание С ЕГЭ, если научится:</a:t>
            </a:r>
          </a:p>
          <a:p>
            <a:r>
              <a:rPr lang="ru-RU" dirty="0" smtClean="0"/>
              <a:t>с</a:t>
            </a:r>
            <a:r>
              <a:rPr lang="ru-RU" dirty="0" smtClean="0"/>
              <a:t> формулировать проблему, поднятую автором текста;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рокомментировать проблему;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пределить авторскую позицию;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ысказать свое мнение по </a:t>
            </a:r>
            <a:r>
              <a:rPr lang="ru-RU" dirty="0" err="1" smtClean="0"/>
              <a:t>прднятой</a:t>
            </a:r>
            <a:r>
              <a:rPr lang="ru-RU" dirty="0" smtClean="0"/>
              <a:t> проблеме;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ривести аргументы, подтверждающие свою точку зрения.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Цель: оказать практическую помощь обучающимся сформировать навыки работы с текстом.</a:t>
            </a:r>
          </a:p>
          <a:p>
            <a:r>
              <a:rPr lang="ru-RU" dirty="0" smtClean="0"/>
              <a:t>Задача: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истематизировать, закрепить и углубить знания, полученные на уроках русского языка и литературы в 5-9 классах;</a:t>
            </a:r>
          </a:p>
          <a:p>
            <a:r>
              <a:rPr lang="ru-RU" dirty="0" smtClean="0"/>
              <a:t>ф</a:t>
            </a:r>
            <a:r>
              <a:rPr lang="ru-RU" dirty="0" smtClean="0"/>
              <a:t>ормировать умение выделять этическую,</a:t>
            </a:r>
          </a:p>
          <a:p>
            <a:r>
              <a:rPr lang="ru-RU" dirty="0" smtClean="0"/>
              <a:t>н</a:t>
            </a:r>
            <a:r>
              <a:rPr lang="ru-RU" dirty="0" smtClean="0"/>
              <a:t>равственно-философскую проблему текста;</a:t>
            </a:r>
          </a:p>
          <a:p>
            <a:r>
              <a:rPr lang="ru-RU" dirty="0" smtClean="0"/>
              <a:t>формировать умение самостоятельно анализировать текст.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Настоящий проект предназначен для учащихся 9-11 классов, ориентирован на подготовку к ГИА и ЕГЭ по русскому языку. Программа курса рассчитана на 33 часа. Общий путь реализации проекта- художественно-творческая. Входе специальных занятий формируются умения лингвистического, стилистического анализа текста. Навыки, которые предполагается выработать в процессе изучения проекта, окажутся полезными для построения письменного текста, основанного на прочитанном тексте.</a:t>
            </a:r>
          </a:p>
          <a:p>
            <a:r>
              <a:rPr lang="ru-RU" dirty="0" smtClean="0"/>
              <a:t>Материал проекта распределен по 3 разделам.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Повторение знаний о тексте, алгоритм работы с ним. Шаг за шагом объясняется, как пишется сочинение. Даются рекомендации, как научиться формулировать проблему, объясняется, что такое комментарий и как его писать, каким образом искать в тексте выражение авторской позиции, какими должны быть аргументы.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функции стилей речи, их основные особенности: назначение каждого из стилей, сферу использования, изобразительно-выразительные средства.</a:t>
            </a:r>
          </a:p>
          <a:p>
            <a:r>
              <a:rPr lang="ru-RU" dirty="0" smtClean="0"/>
              <a:t>Жанры: проблемный очерк, эссе.</a:t>
            </a:r>
          </a:p>
          <a:p>
            <a:r>
              <a:rPr lang="ru-RU" dirty="0" smtClean="0"/>
              <a:t>Основные виды тропов.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Написание сочинения на основе предложенного алгоритма.</a:t>
            </a:r>
          </a:p>
          <a:p>
            <a:r>
              <a:rPr lang="ru-RU" dirty="0" smtClean="0"/>
              <a:t>Работа </a:t>
            </a:r>
            <a:r>
              <a:rPr lang="ru-RU" dirty="0" err="1" smtClean="0"/>
              <a:t>стекстом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Самостоятельное написание сочинений на основе прочитанного текста.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476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ПРОЕКТ Обучение учащихся работе с текстом.</vt:lpstr>
      <vt:lpstr>Актуальность</vt:lpstr>
      <vt:lpstr>Слайд 3</vt:lpstr>
      <vt:lpstr>Гипотеза:</vt:lpstr>
      <vt:lpstr>Слайд 5</vt:lpstr>
      <vt:lpstr>Содержание проекта</vt:lpstr>
      <vt:lpstr>Первый раздел</vt:lpstr>
      <vt:lpstr>Второй раздел</vt:lpstr>
      <vt:lpstr>Третий раздел</vt:lpstr>
      <vt:lpstr>Ожидаемый результат</vt:lpstr>
      <vt:lpstr>Система учебных занятий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2011-01-20T00:35:08Z</dcterms:created>
  <dcterms:modified xsi:type="dcterms:W3CDTF">2012-03-13T03:12:09Z</dcterms:modified>
</cp:coreProperties>
</file>