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 varScale="1">
        <p:scale>
          <a:sx n="68" d="100"/>
          <a:sy n="68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7851648" cy="1828800"/>
          </a:xfrm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 w="152400" h="50800" prst="softRound"/>
          </a:sp3d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Устные упражнения</a:t>
            </a: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Сокращение рабочей недели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Средняя зарплата работников колбасного цеха И.П. «Никитин»</a:t>
            </a:r>
          </a:p>
          <a:p>
            <a:pPr algn="ctr"/>
            <a:r>
              <a:rPr lang="ru-RU" sz="2000" dirty="0" smtClean="0"/>
              <a:t>Составляла 12600 рублей. После того, как продолжительность рабочей недели уменьшилась, зарплата снизилась на 25%. Какую зарплату в среднем получат работники колбасного цеха?</a:t>
            </a:r>
            <a:endParaRPr lang="ru-RU" sz="2000" dirty="0"/>
          </a:p>
        </p:txBody>
      </p:sp>
      <p:pic>
        <p:nvPicPr>
          <p:cNvPr id="4098" name="Picture 2" descr="C:\Users\Школа\Saved Games\Desktop\Фотографии с пометкой\IMG_451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36" y="785794"/>
            <a:ext cx="5572164" cy="4643470"/>
          </a:xfrm>
          <a:prstGeom prst="rect">
            <a:avLst/>
          </a:prstGeom>
          <a:noFill/>
        </p:spPr>
      </p:pic>
      <p:pic>
        <p:nvPicPr>
          <p:cNvPr id="4099" name="Picture 3" descr="C:\Users\Школа\Saved Games\Desktop\Фотографии с пометкой\IMG_451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00430" y="3071809"/>
            <a:ext cx="2869185" cy="34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1. Выразите в процентах.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07209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50%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25%                    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75%                               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500174"/>
            <a:ext cx="744799" cy="114300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214686"/>
            <a:ext cx="744799" cy="1143008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072074"/>
            <a:ext cx="679615" cy="1042974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20%                   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10%                     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5%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143116"/>
            <a:ext cx="740024" cy="1143008"/>
          </a:xfrm>
          <a:prstGeom prst="rect">
            <a:avLst/>
          </a:prstGeom>
          <a:noFill/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643314"/>
            <a:ext cx="1033818" cy="1185850"/>
          </a:xfrm>
          <a:prstGeom prst="rect">
            <a:avLst/>
          </a:prstGeom>
          <a:noFill/>
        </p:spPr>
      </p:pic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214950"/>
            <a:ext cx="928694" cy="1065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12,5%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2%</a:t>
            </a:r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14554"/>
            <a:ext cx="693773" cy="1000132"/>
          </a:xfrm>
          <a:prstGeom prst="rect">
            <a:avLst/>
          </a:prstGeom>
          <a:noFill/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643314"/>
            <a:ext cx="99646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2.Найдите.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450059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1 % от 800 руб.     </a:t>
            </a:r>
          </a:p>
          <a:p>
            <a:pPr>
              <a:buNone/>
            </a:pPr>
            <a:r>
              <a:rPr lang="ru-RU" sz="4800" dirty="0" smtClean="0"/>
              <a:t>1 % от 20 руб.       </a:t>
            </a:r>
          </a:p>
          <a:p>
            <a:pPr>
              <a:buNone/>
            </a:pPr>
            <a:r>
              <a:rPr lang="ru-RU" sz="4800" dirty="0" smtClean="0"/>
              <a:t>2 % от 200 кг.       </a:t>
            </a:r>
          </a:p>
          <a:p>
            <a:pPr>
              <a:buNone/>
            </a:pPr>
            <a:r>
              <a:rPr lang="ru-RU" sz="4800" dirty="0" smtClean="0"/>
              <a:t>2 % от 40 </a:t>
            </a:r>
            <a:r>
              <a:rPr lang="ru-RU" sz="4800" dirty="0" err="1" smtClean="0"/>
              <a:t>ц</a:t>
            </a:r>
            <a:r>
              <a:rPr lang="ru-RU" sz="4800" dirty="0" smtClean="0"/>
              <a:t>.                      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1785926"/>
            <a:ext cx="4000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8 руб. </a:t>
            </a:r>
          </a:p>
          <a:p>
            <a:r>
              <a:rPr lang="ru-RU" sz="4800" dirty="0" smtClean="0"/>
              <a:t>0,2 руб.</a:t>
            </a:r>
          </a:p>
          <a:p>
            <a:r>
              <a:rPr lang="ru-RU" sz="4800" dirty="0" smtClean="0"/>
              <a:t>4 кг         </a:t>
            </a:r>
          </a:p>
          <a:p>
            <a:r>
              <a:rPr lang="ru-RU" sz="4800" dirty="0" smtClean="0"/>
              <a:t>0,8 </a:t>
            </a:r>
            <a:r>
              <a:rPr lang="ru-RU" sz="4800" dirty="0" err="1" smtClean="0"/>
              <a:t>ц</a:t>
            </a: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786190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 на проценты.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Школа\Saved Games\Desktop\Фотографии с пометкой\IMG_45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72132" y="857232"/>
            <a:ext cx="3214678" cy="393219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Отчисления в пенсионный фонд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Свинарке начислена зарплата за февраль 8000 рублей. Отчисления в Пенсионный  Фонд составят 14% от фонда  заработной платы. Какая сумма будет перечислена в пенсионный Фонд?</a:t>
            </a:r>
            <a:endParaRPr lang="ru-RU" sz="2000" dirty="0"/>
          </a:p>
        </p:txBody>
      </p:sp>
      <p:pic>
        <p:nvPicPr>
          <p:cNvPr id="1026" name="Picture 2" descr="C:\Users\Школа\Saved Games\Desktop\Фотографии с пометкой\IMG_41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868" y="2643182"/>
            <a:ext cx="251819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Задача о ценах на предпраздничных Губернаторских ярмарках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На  губернской ярмарке цены на многие виды продуктов ниже рыночных на 15%. Найдите по какой цене будет продаваться  на ярмарке колбаса «Молодёжная»,  если в магазине её цена составляет 120 рублей?</a:t>
            </a:r>
            <a:endParaRPr lang="ru-RU" sz="2000" dirty="0"/>
          </a:p>
        </p:txBody>
      </p:sp>
      <p:pic>
        <p:nvPicPr>
          <p:cNvPr id="2050" name="Picture 2" descr="C:\Users\Школа\Saved Games\Desktop\Фотографии с пометкой\IMG_45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37390" y="1214422"/>
            <a:ext cx="5706610" cy="3857652"/>
          </a:xfrm>
          <a:prstGeom prst="rect">
            <a:avLst/>
          </a:prstGeom>
          <a:noFill/>
        </p:spPr>
      </p:pic>
      <p:pic>
        <p:nvPicPr>
          <p:cNvPr id="2051" name="Picture 3" descr="C:\Users\Школа\Saved Games\Desktop\Фотографии с пометкой\IMG_452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28992" y="2786058"/>
            <a:ext cx="2332117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/>
              <a:t>Задача об изменении зарплаты в условиях финансового кризиса</a:t>
            </a:r>
            <a:endParaRPr lang="ru-RU" sz="1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До финансового кризиса  у коммерческого директора  фирмы заработная плата составляла 45000 рублей. В связи с кризисом зарплату понизили на 15%. Какова зарплата директора после снижения?</a:t>
            </a:r>
            <a:endParaRPr lang="ru-RU" sz="2000" dirty="0"/>
          </a:p>
        </p:txBody>
      </p:sp>
      <p:pic>
        <p:nvPicPr>
          <p:cNvPr id="3074" name="Picture 2" descr="C:\Users\Школа\Saved Games\Desktop\Фотографии с пометкой\IMG_45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77524" y="714356"/>
            <a:ext cx="5466476" cy="4572032"/>
          </a:xfrm>
          <a:prstGeom prst="rect">
            <a:avLst/>
          </a:prstGeom>
          <a:noFill/>
        </p:spPr>
      </p:pic>
      <p:pic>
        <p:nvPicPr>
          <p:cNvPr id="3075" name="Picture 3" descr="C:\Users\Школа\Saved Games\Desktop\Фотографии с пометкой\IMG_45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43306" y="3357562"/>
            <a:ext cx="244520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223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Устные упражнения</vt:lpstr>
      <vt:lpstr>1. Выразите в процентах.</vt:lpstr>
      <vt:lpstr>Слайд 3</vt:lpstr>
      <vt:lpstr>Слайд 4</vt:lpstr>
      <vt:lpstr>2.Найдите.</vt:lpstr>
      <vt:lpstr>Задачи на проценты.</vt:lpstr>
      <vt:lpstr>Отчисления в пенсионный фонд </vt:lpstr>
      <vt:lpstr>Задача о ценах на предпраздничных Губернаторских ярмарках</vt:lpstr>
      <vt:lpstr>Задача об изменении зарплаты в условиях финансового кризиса</vt:lpstr>
      <vt:lpstr>Сокращение рабочей недели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Устные упражнения</dc:title>
  <cp:lastModifiedBy>Николай</cp:lastModifiedBy>
  <cp:revision>13</cp:revision>
  <dcterms:modified xsi:type="dcterms:W3CDTF">2012-09-24T14:56:50Z</dcterms:modified>
</cp:coreProperties>
</file>