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5" r:id="rId8"/>
    <p:sldId id="261" r:id="rId9"/>
    <p:sldId id="262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14356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 21 февраля 2000 года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629424" cy="3281370"/>
          </a:xfrm>
        </p:spPr>
        <p:txBody>
          <a:bodyPr/>
          <a:lstStyle/>
          <a:p>
            <a:r>
              <a:rPr lang="ru-RU" sz="6600" dirty="0" smtClean="0">
                <a:solidFill>
                  <a:srgbClr val="FF0000"/>
                </a:solidFill>
              </a:rPr>
              <a:t>Международный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6600" dirty="0" smtClean="0">
                <a:solidFill>
                  <a:srgbClr val="FF0000"/>
                </a:solidFill>
              </a:rPr>
              <a:t>день родного языка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8313" y="1125538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600" b="1" dirty="0">
                <a:solidFill>
                  <a:srgbClr val="0000FF"/>
                </a:solidFill>
                <a:latin typeface="Monotype Corsiva" pitchFamily="66" charset="0"/>
                <a:ea typeface="+mj-ea"/>
                <a:cs typeface="+mj-cs"/>
              </a:rPr>
              <a:t>Спасибо!</a:t>
            </a:r>
            <a:br>
              <a:rPr lang="ru-RU" sz="7600" b="1" dirty="0">
                <a:solidFill>
                  <a:srgbClr val="0000FF"/>
                </a:solidFill>
                <a:latin typeface="Monotype Corsiva" pitchFamily="66" charset="0"/>
                <a:ea typeface="+mj-ea"/>
                <a:cs typeface="+mj-cs"/>
              </a:rPr>
            </a:br>
            <a:r>
              <a:rPr lang="ru-RU" sz="7600" b="1" dirty="0">
                <a:solidFill>
                  <a:srgbClr val="0000FF"/>
                </a:solidFill>
                <a:latin typeface="Monotype Corsiva" pitchFamily="66" charset="0"/>
                <a:ea typeface="+mj-ea"/>
                <a:cs typeface="+mj-cs"/>
              </a:rPr>
              <a:t>Урок закончен!</a:t>
            </a:r>
          </a:p>
        </p:txBody>
      </p:sp>
      <p:pic>
        <p:nvPicPr>
          <p:cNvPr id="6" name="Рисунок 5" descr="1a8d7117efc8fd7ea0538b6cab6c266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889" y="3357562"/>
            <a:ext cx="2462222" cy="30777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дос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г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928802"/>
            <a:ext cx="4040188" cy="639762"/>
          </a:xfrm>
        </p:spPr>
        <p:txBody>
          <a:bodyPr>
            <a:noAutofit/>
          </a:bodyPr>
          <a:lstStyle/>
          <a:p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звон</a:t>
            </a:r>
            <a:r>
              <a:rPr lang="ru-RU" sz="6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3643314"/>
            <a:ext cx="4286280" cy="4022726"/>
          </a:xfrm>
        </p:spPr>
        <p:txBody>
          <a:bodyPr/>
          <a:lstStyle/>
          <a:p>
            <a:pPr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ход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тайство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2225" y="2786058"/>
            <a:ext cx="4041775" cy="639762"/>
          </a:xfrm>
        </p:spPr>
        <p:txBody>
          <a:bodyPr>
            <a:noAutofit/>
          </a:bodyPr>
          <a:lstStyle/>
          <a:p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там</a:t>
            </a:r>
            <a:r>
              <a:rPr lang="ru-RU" sz="60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жня</a:t>
            </a:r>
            <a:endParaRPr lang="ru-RU" sz="6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72034" y="4882356"/>
            <a:ext cx="4071966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катал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г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3200" i="1" dirty="0" smtClean="0">
                <a:solidFill>
                  <a:srgbClr val="7030A0"/>
                </a:solidFill>
              </a:rPr>
              <a:t>«Русский язык в умелых руках и в опытных устах – красив, певуч, выразителен, гибок, послушен, ловок и вместителен».</a:t>
            </a:r>
            <a:r>
              <a:rPr lang="ru-RU" sz="3200" dirty="0" smtClean="0">
                <a:solidFill>
                  <a:srgbClr val="7030A0"/>
                </a:solidFill>
              </a:rPr>
              <a:t/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/>
              <a:t>Куприн А.И.</a:t>
            </a:r>
            <a:br>
              <a:rPr lang="ru-RU" sz="3200" dirty="0" smtClean="0"/>
            </a:br>
            <a:r>
              <a:rPr lang="ru-RU" sz="3200" i="1" dirty="0" smtClean="0">
                <a:solidFill>
                  <a:srgbClr val="7030A0"/>
                </a:solidFill>
              </a:rPr>
              <a:t>«Что русский язык – один из богатейших языков в мире, в этом нет никакого сомнения».</a:t>
            </a:r>
            <a:br>
              <a:rPr lang="ru-RU" sz="3200" i="1" dirty="0" smtClean="0">
                <a:solidFill>
                  <a:srgbClr val="7030A0"/>
                </a:solidFill>
              </a:rPr>
            </a:br>
            <a:r>
              <a:rPr lang="ru-RU" sz="3200" dirty="0" smtClean="0"/>
              <a:t>Белинский В.Г.</a:t>
            </a:r>
            <a:br>
              <a:rPr lang="ru-RU" sz="3200" dirty="0" smtClean="0"/>
            </a:br>
            <a:r>
              <a:rPr lang="ru-RU" sz="3200" i="1" dirty="0" smtClean="0">
                <a:solidFill>
                  <a:srgbClr val="7030A0"/>
                </a:solidFill>
              </a:rPr>
              <a:t>«Это прекраснейший из всех европейских языков»</a:t>
            </a:r>
            <a:r>
              <a:rPr lang="ru-RU" sz="3200" dirty="0" smtClean="0"/>
              <a:t>, –писал классик французской литературы  Простер Мериме.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286048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сказка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143116"/>
            <a:ext cx="4040188" cy="639762"/>
          </a:xfrm>
        </p:spPr>
        <p:txBody>
          <a:bodyPr>
            <a:noAutofit/>
          </a:bodyPr>
          <a:lstStyle/>
          <a:p>
            <a:r>
              <a:rPr lang="ru-RU" sz="6000" b="0" dirty="0" smtClean="0"/>
              <a:t>извозчик</a:t>
            </a:r>
            <a:endParaRPr lang="ru-RU" sz="6000" b="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57224" y="4214818"/>
            <a:ext cx="4040188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дом</a:t>
            </a:r>
            <a:endParaRPr lang="ru-RU" sz="6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2910" y="3357562"/>
            <a:ext cx="4041775" cy="639762"/>
          </a:xfrm>
        </p:spPr>
        <p:txBody>
          <a:bodyPr>
            <a:noAutofit/>
          </a:bodyPr>
          <a:lstStyle/>
          <a:p>
            <a:r>
              <a:rPr lang="ru-RU" sz="6000" b="0" dirty="0" smtClean="0"/>
              <a:t>расход</a:t>
            </a:r>
            <a:endParaRPr lang="ru-RU" sz="6000" b="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0" y="2357430"/>
            <a:ext cx="4572000" cy="4165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B0F0"/>
                </a:solidFill>
              </a:rPr>
              <a:t>рас</a:t>
            </a:r>
            <a:r>
              <a:rPr lang="ru-RU" sz="6600" dirty="0" smtClean="0">
                <a:solidFill>
                  <a:srgbClr val="FF0000"/>
                </a:solidFill>
              </a:rPr>
              <a:t>сказ</a:t>
            </a:r>
            <a:r>
              <a:rPr lang="ru-RU" sz="6600" dirty="0" smtClean="0">
                <a:solidFill>
                  <a:srgbClr val="7030A0"/>
                </a:solidFill>
              </a:rPr>
              <a:t>чик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071734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снежинка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143116"/>
            <a:ext cx="4040188" cy="639762"/>
          </a:xfrm>
        </p:spPr>
        <p:txBody>
          <a:bodyPr>
            <a:noAutofit/>
          </a:bodyPr>
          <a:lstStyle/>
          <a:p>
            <a:r>
              <a:rPr lang="ru-RU" sz="6000" b="0" dirty="0" smtClean="0"/>
              <a:t>подъезжал</a:t>
            </a:r>
            <a:endParaRPr lang="ru-RU" sz="6000" b="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57224" y="4214818"/>
            <a:ext cx="4040188" cy="3951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стол</a:t>
            </a:r>
            <a:endParaRPr lang="ru-RU" sz="6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2910" y="3357562"/>
            <a:ext cx="4041775" cy="639762"/>
          </a:xfrm>
        </p:spPr>
        <p:txBody>
          <a:bodyPr>
            <a:noAutofit/>
          </a:bodyPr>
          <a:lstStyle/>
          <a:p>
            <a:r>
              <a:rPr lang="ru-RU" sz="6000" b="0" dirty="0" smtClean="0"/>
              <a:t>лесник</a:t>
            </a:r>
            <a:endParaRPr lang="ru-RU" sz="6000" b="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86248" y="2692398"/>
            <a:ext cx="4857752" cy="4165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B0F0"/>
                </a:solidFill>
              </a:rPr>
              <a:t>под</a:t>
            </a:r>
            <a:r>
              <a:rPr lang="ru-RU" sz="6600" dirty="0" smtClean="0">
                <a:solidFill>
                  <a:srgbClr val="FF0000"/>
                </a:solidFill>
              </a:rPr>
              <a:t>снеж</a:t>
            </a:r>
            <a:r>
              <a:rPr lang="ru-RU" sz="6600" dirty="0" smtClean="0">
                <a:solidFill>
                  <a:srgbClr val="7030A0"/>
                </a:solidFill>
              </a:rPr>
              <a:t>ник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Marr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0"/>
            <a:ext cx="6259008" cy="67369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_55dbe_ad83a750_X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3" y="343593"/>
            <a:ext cx="8001056" cy="61708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0_623b1_cda261ad_X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0"/>
            <a:ext cx="6786585" cy="67865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0003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Если ты хочешь судьбу переспорить, если ты ищешь отрады цветник,</a:t>
            </a:r>
            <a:br>
              <a:rPr lang="ru-RU" sz="4000" dirty="0" smtClean="0"/>
            </a:br>
            <a:r>
              <a:rPr lang="ru-RU" sz="4000" dirty="0" smtClean="0"/>
              <a:t>Если нуждаешься в твердой опоре, – </a:t>
            </a:r>
            <a:r>
              <a:rPr lang="ru-RU" sz="6700" dirty="0" smtClean="0">
                <a:solidFill>
                  <a:srgbClr val="FF0000"/>
                </a:solidFill>
              </a:rPr>
              <a:t>выучи русский язык</a:t>
            </a:r>
            <a:r>
              <a:rPr lang="ru-RU" sz="4000" dirty="0" smtClean="0"/>
              <a:t>.</a:t>
            </a:r>
            <a:br>
              <a:rPr lang="ru-RU" sz="4000" dirty="0" smtClean="0"/>
            </a:br>
            <a:r>
              <a:rPr lang="ru-RU" sz="4000" dirty="0" smtClean="0"/>
              <a:t>Он твой наставник, великий, могучий, он переводчик, он проводник,</a:t>
            </a:r>
            <a:br>
              <a:rPr lang="ru-RU" sz="4000" dirty="0" smtClean="0"/>
            </a:br>
            <a:r>
              <a:rPr lang="ru-RU" sz="4000" dirty="0" smtClean="0"/>
              <a:t>Если штурмуешь познания кручи, – </a:t>
            </a:r>
            <a:r>
              <a:rPr lang="ru-RU" sz="6700" dirty="0" smtClean="0">
                <a:solidFill>
                  <a:srgbClr val="FF0000"/>
                </a:solidFill>
              </a:rPr>
              <a:t>выучи русский язык!</a:t>
            </a:r>
            <a:br>
              <a:rPr lang="ru-RU" sz="6700" dirty="0" smtClean="0">
                <a:solidFill>
                  <a:srgbClr val="FF0000"/>
                </a:solidFill>
              </a:rPr>
            </a:br>
            <a:endParaRPr lang="ru-RU" sz="67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</TotalTime>
  <Words>63</Words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 21 февраля 2000 года</vt:lpstr>
      <vt:lpstr>досуг</vt:lpstr>
      <vt:lpstr>«Русский язык в умелых руках и в опытных устах – красив, певуч, выразителен, гибок, послушен, ловок и вместителен». Куприн А.И. «Что русский язык – один из богатейших языков в мире, в этом нет никакого сомнения». Белинский В.Г. «Это прекраснейший из всех европейских языков», –писал классик французской литературы  Простер Мериме.</vt:lpstr>
      <vt:lpstr>сказка</vt:lpstr>
      <vt:lpstr>снежинка</vt:lpstr>
      <vt:lpstr>Слайд 6</vt:lpstr>
      <vt:lpstr>Слайд 7</vt:lpstr>
      <vt:lpstr>Слайд 8</vt:lpstr>
      <vt:lpstr>Если ты хочешь судьбу переспорить, если ты ищешь отрады цветник, Если нуждаешься в твердой опоре, – выучи русский язык. Он твой наставник, великий, могучий, он переводчик, он проводник, Если штурмуешь познания кручи, – выучи русский язык!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21 февраля 2000 года</dc:title>
  <cp:lastModifiedBy>Customer</cp:lastModifiedBy>
  <cp:revision>9</cp:revision>
  <dcterms:modified xsi:type="dcterms:W3CDTF">2012-02-24T17:32:55Z</dcterms:modified>
</cp:coreProperties>
</file>