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3" r:id="rId4"/>
    <p:sldId id="264" r:id="rId5"/>
    <p:sldId id="265" r:id="rId6"/>
    <p:sldId id="256" r:id="rId7"/>
    <p:sldId id="266" r:id="rId8"/>
    <p:sldId id="267" r:id="rId9"/>
    <p:sldId id="257" r:id="rId10"/>
    <p:sldId id="258" r:id="rId11"/>
    <p:sldId id="259" r:id="rId12"/>
    <p:sldId id="260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6" autoAdjust="0"/>
    <p:restoredTop sz="94720" autoAdjust="0"/>
  </p:normalViewPr>
  <p:slideViewPr>
    <p:cSldViewPr>
      <p:cViewPr varScale="1">
        <p:scale>
          <a:sx n="46" d="100"/>
          <a:sy n="46" d="100"/>
        </p:scale>
        <p:origin x="-24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  <p:pic>
        <p:nvPicPr>
          <p:cNvPr id="3074" name="Picture 2" descr="C:\Users\Михаил\Desktop\18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30350"/>
            <a:ext cx="42418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386305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ПРИСТАВКИ (сказка)</a:t>
            </a:r>
            <a:endParaRPr lang="ru-RU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0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СТАЛИ КОРНИ И ПРИСТАВКИ ДРУЖНО ЖИТЬ ВМЕСТЕ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ШЁЛ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</a:t>
            </a:r>
            <a:r>
              <a:rPr lang="ru-RU" dirty="0" smtClean="0"/>
              <a:t>ШЁЛ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</a:t>
            </a:r>
            <a:r>
              <a:rPr lang="ru-RU" dirty="0" smtClean="0"/>
              <a:t>ШЁЛ            </a:t>
            </a:r>
            <a:r>
              <a:rPr lang="ru-RU" dirty="0" smtClean="0">
                <a:solidFill>
                  <a:srgbClr val="FF0000"/>
                </a:solidFill>
              </a:rPr>
              <a:t>ОБО</a:t>
            </a:r>
            <a:r>
              <a:rPr lang="ru-RU" dirty="0" smtClean="0"/>
              <a:t>ШЁЛ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</a:t>
            </a:r>
            <a:r>
              <a:rPr lang="ru-RU" dirty="0" smtClean="0"/>
              <a:t>ШЁЛ            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ШЁЛ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ВЫ</a:t>
            </a:r>
            <a:r>
              <a:rPr lang="ru-RU" dirty="0" smtClean="0"/>
              <a:t>ШЕЛ             </a:t>
            </a:r>
            <a:r>
              <a:rPr lang="ru-RU" dirty="0" smtClean="0">
                <a:solidFill>
                  <a:srgbClr val="FF0000"/>
                </a:solidFill>
              </a:rPr>
              <a:t>ЗА</a:t>
            </a:r>
            <a:r>
              <a:rPr lang="ru-RU" dirty="0" smtClean="0"/>
              <a:t>ШЁЛ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ПЕРЕ</a:t>
            </a:r>
            <a:r>
              <a:rPr lang="ru-RU" dirty="0" smtClean="0"/>
              <a:t>ШЁЛ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ПРО</a:t>
            </a:r>
            <a:r>
              <a:rPr lang="ru-RU" dirty="0" smtClean="0"/>
              <a:t>ШЁЛ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ОТО</a:t>
            </a:r>
            <a:r>
              <a:rPr lang="ru-RU" dirty="0" smtClean="0"/>
              <a:t>ШЁЛ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СО</a:t>
            </a:r>
            <a:r>
              <a:rPr lang="ru-RU" dirty="0" smtClean="0"/>
              <a:t>ШЁЛ</a:t>
            </a:r>
            <a:endParaRPr lang="ru-RU" dirty="0"/>
          </a:p>
        </p:txBody>
      </p:sp>
      <p:pic>
        <p:nvPicPr>
          <p:cNvPr id="1026" name="Picture 2" descr="C:\Users\Михаил\Desktop\47cd5ebf02716ac61bc94c7966953761bc81d694275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04864"/>
            <a:ext cx="4261296" cy="41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1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-Какую </a:t>
            </a:r>
            <a:r>
              <a:rPr lang="ru-RU" dirty="0" smtClean="0"/>
              <a:t>же важную работу выполняет в слове приставка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ил\Desktop\gnomi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9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КАКУЮ: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ПЕРЕД КОРНЕМ ЕСТЬ ПРИСТАВКА.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СЛИТНО ПИШЕТСЯ ОНА.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А ПРИ ПОМОЩИ ПРИСТАВКИ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ОБРАЗУЮТСЯ СЛОВА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ПО</a:t>
            </a:r>
            <a:r>
              <a:rPr lang="ru-RU" dirty="0" smtClean="0">
                <a:solidFill>
                  <a:srgbClr val="92D050"/>
                </a:solidFill>
              </a:rPr>
              <a:t> + НЁС= </a:t>
            </a:r>
            <a:r>
              <a:rPr lang="ru-RU" dirty="0" smtClean="0">
                <a:solidFill>
                  <a:srgbClr val="FF00FF"/>
                </a:solidFill>
              </a:rPr>
              <a:t>ПО</a:t>
            </a:r>
            <a:r>
              <a:rPr lang="ru-RU" dirty="0" smtClean="0">
                <a:solidFill>
                  <a:srgbClr val="92D050"/>
                </a:solidFill>
              </a:rPr>
              <a:t>НЁС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ПОД</a:t>
            </a:r>
            <a:r>
              <a:rPr lang="ru-RU" dirty="0" smtClean="0">
                <a:solidFill>
                  <a:srgbClr val="92D050"/>
                </a:solidFill>
              </a:rPr>
              <a:t>+РОС=</a:t>
            </a:r>
            <a:r>
              <a:rPr lang="ru-RU" dirty="0" smtClean="0">
                <a:solidFill>
                  <a:srgbClr val="FF00FF"/>
                </a:solidFill>
              </a:rPr>
              <a:t>ПО</a:t>
            </a:r>
            <a:r>
              <a:rPr lang="ru-RU" dirty="0" smtClean="0">
                <a:solidFill>
                  <a:srgbClr val="92D050"/>
                </a:solidFill>
              </a:rPr>
              <a:t>ДРОС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ПРИ</a:t>
            </a:r>
            <a:r>
              <a:rPr lang="ru-RU" dirty="0" smtClean="0">
                <a:solidFill>
                  <a:srgbClr val="92D050"/>
                </a:solidFill>
              </a:rPr>
              <a:t>+ПЛЫЛ=</a:t>
            </a:r>
            <a:r>
              <a:rPr lang="ru-RU" dirty="0" smtClean="0">
                <a:solidFill>
                  <a:srgbClr val="FF00FF"/>
                </a:solidFill>
              </a:rPr>
              <a:t>ПРИ</a:t>
            </a:r>
            <a:r>
              <a:rPr lang="ru-RU" dirty="0" smtClean="0">
                <a:solidFill>
                  <a:srgbClr val="92D050"/>
                </a:solidFill>
              </a:rPr>
              <a:t>ПЛЫЛ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тех пор гномик написал много сказок для детей и все  без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ихаил\Desktop\1970ebba3ba9e927f4e6ed753c3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" y="1602696"/>
            <a:ext cx="4962913" cy="45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ихаил\Desktop\gnomi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2696"/>
            <a:ext cx="3625602" cy="45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FF"/>
                </a:solidFill>
              </a:rPr>
              <a:t>КОНЕЦ</a:t>
            </a:r>
            <a:endParaRPr lang="ru-RU" sz="72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МОУ</a:t>
            </a:r>
          </a:p>
          <a:p>
            <a:r>
              <a:rPr lang="ru-RU" dirty="0" smtClean="0"/>
              <a:t>«БСОШ №2» г. Белокуриха Алтайского края Гордиенко Татьяна Ивановна</a:t>
            </a:r>
          </a:p>
          <a:p>
            <a:r>
              <a:rPr lang="ru-RU" dirty="0" smtClean="0"/>
              <a:t>2012г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254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ОДНОМ СКАЗОЧНОМ ЛЕСУ…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Михаил\Desktop\34220197_And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52928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ЖИЛИ-БЫЛИ КОРНИ…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ихаил\Desktop\post-39973-1215845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690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4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Среди корней в грибных домиках с острыми крышами жили суффиксы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ихаил\Desktop\985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628800"/>
            <a:ext cx="10476656" cy="54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 у ручья в домике с башенкой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ихаил\Desktop\p718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9562"/>
            <a:ext cx="8064896" cy="43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ЖИЛИ-БЫЛИ ПРИСТАВКИ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1403648" y="3890665"/>
            <a:ext cx="648072" cy="47443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ПО,  ДО,  ПРО,  ПЕРЕ,  ПРИ,  У,  ВЫ,  С, </a:t>
            </a:r>
          </a:p>
          <a:p>
            <a:r>
              <a:rPr lang="ru-RU" dirty="0" smtClean="0"/>
              <a:t>ЗА,  ОТ, ОБ,  ИЗ,</a:t>
            </a:r>
            <a:endParaRPr lang="ru-RU" dirty="0"/>
          </a:p>
        </p:txBody>
      </p:sp>
      <p:sp>
        <p:nvSpPr>
          <p:cNvPr id="8" name="Половина рамки 7"/>
          <p:cNvSpPr/>
          <p:nvPr/>
        </p:nvSpPr>
        <p:spPr>
          <a:xfrm flipV="1">
            <a:off x="1259632" y="6503640"/>
            <a:ext cx="45719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Михаил\Desktop\p718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7687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ОДНАЖДЫ ОНИ ГУЛЯЛИ ПО ЛЕСУ…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Михаил\Desktop\1442378_vbxnifc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16013"/>
            <a:ext cx="8249418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8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Корням понравились весёлые приставки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 РЕШИЛИ ОНИ ПОСТРОИТЬ КАЖДОЙ ИЗ НИХ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ОТДЕЛЬНЫЙ ДОМИК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          ВОТ  ТАКИЕ  ДОМИКИ ПОЛУЧИЛИСЬ: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       С ПРЯМОУГОЛЬНЫМИ КРЫШАМИ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4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ПО,   ПРО,   ДО,   ПЕРЕ,   ПРИ,   У,   ВЫ,  ИЗ,   С,   НА,   ЗА,   ОТ,   ОБ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ил\Desktop\1228847244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ПРИСТАВКИ (сказка)</vt:lpstr>
      <vt:lpstr>В ОДНОМ СКАЗОЧНОМ ЛЕСУ…</vt:lpstr>
      <vt:lpstr>ЖИЛИ-БЫЛИ КОРНИ…</vt:lpstr>
      <vt:lpstr>Среди корней в грибных домиках с острыми крышами жили суффиксы</vt:lpstr>
      <vt:lpstr>А  у ручья в домике с башенкой</vt:lpstr>
      <vt:lpstr>ЖИЛИ-БЫЛИ ПРИСТАВКИ</vt:lpstr>
      <vt:lpstr>ОДНАЖДЫ ОНИ ГУЛЯЛИ ПО ЛЕСУ…</vt:lpstr>
      <vt:lpstr>Корням понравились весёлые приставки</vt:lpstr>
      <vt:lpstr>ПО,   ПРО,   ДО,   ПЕРЕ,   ПРИ,   У,   ВЫ,  ИЗ,   С,   НА,   ЗА,   ОТ,   ОБ</vt:lpstr>
      <vt:lpstr>И СТАЛИ КОРНИ И ПРИСТАВКИ ДРУЖНО ЖИТЬ ВМЕСТЕ</vt:lpstr>
      <vt:lpstr>-Какую же важную работу выполняет в слове приставка?</vt:lpstr>
      <vt:lpstr>А ВОТ КАКУЮ:</vt:lpstr>
      <vt:lpstr>С тех пор гномик написал много сказок для детей и все  без ошибок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ЖИЛИ-БЫЛИ ПРИСТАВКИ</dc:title>
  <dc:creator>Татьяна Гордиенко</dc:creator>
  <cp:keywords>обучение грамоте школа 2100</cp:keywords>
  <cp:lastModifiedBy>Татьяна Гордиенко</cp:lastModifiedBy>
  <cp:revision>14</cp:revision>
  <dcterms:created xsi:type="dcterms:W3CDTF">2012-01-15T13:45:18Z</dcterms:created>
  <dcterms:modified xsi:type="dcterms:W3CDTF">2012-01-15T17:23:46Z</dcterms:modified>
</cp:coreProperties>
</file>