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6C4430-0371-4335-981B-5DDA08541D1B}" type="datetimeFigureOut">
              <a:rPr lang="ru-RU" smtClean="0"/>
              <a:pPr/>
              <a:t>09.02.2012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12C7D5-2DB0-48CE-9A36-99605048C2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21496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C00000"/>
                </a:solidFill>
              </a:rPr>
              <a:t>Вставь букву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336704" cy="86409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</a:rPr>
              <a:t>А  ?  У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err="1" smtClean="0"/>
              <a:t>площ</a:t>
            </a:r>
            <a:r>
              <a:rPr lang="ru-RU" dirty="0" smtClean="0"/>
              <a:t>         </a:t>
            </a:r>
            <a:r>
              <a:rPr lang="ru-RU" sz="4400" b="1" dirty="0" err="1" smtClean="0"/>
              <a:t>дка</a:t>
            </a:r>
            <a:r>
              <a:rPr lang="ru-RU" sz="4400" b="1" dirty="0" smtClean="0"/>
              <a:t> </a:t>
            </a:r>
            <a:r>
              <a:rPr lang="ru-RU" b="1" dirty="0" smtClean="0"/>
              <a:t>                           </a:t>
            </a:r>
            <a:r>
              <a:rPr lang="ru-RU" sz="4400" b="1" dirty="0" err="1" smtClean="0"/>
              <a:t>прощ</a:t>
            </a:r>
            <a:r>
              <a:rPr lang="ru-RU" sz="4400" b="1" dirty="0" smtClean="0"/>
              <a:t> </a:t>
            </a:r>
            <a:r>
              <a:rPr lang="ru-RU" b="1" dirty="0" smtClean="0"/>
              <a:t>       </a:t>
            </a:r>
            <a:r>
              <a:rPr lang="ru-RU" sz="4400" b="1" dirty="0" err="1" smtClean="0"/>
              <a:t>й</a:t>
            </a:r>
            <a:endParaRPr lang="ru-RU" sz="44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err="1" smtClean="0"/>
              <a:t>щ</a:t>
            </a:r>
            <a:r>
              <a:rPr lang="ru-RU" dirty="0" smtClean="0"/>
              <a:t>        </a:t>
            </a:r>
            <a:r>
              <a:rPr lang="ru-RU" sz="4400" b="1" dirty="0" err="1" smtClean="0"/>
              <a:t>рить</a:t>
            </a:r>
            <a:r>
              <a:rPr lang="ru-RU" sz="4400" b="1" dirty="0" smtClean="0"/>
              <a:t>     </a:t>
            </a:r>
            <a:r>
              <a:rPr lang="ru-RU" dirty="0" smtClean="0"/>
              <a:t>                             </a:t>
            </a:r>
            <a:r>
              <a:rPr lang="ru-RU" sz="4400" b="1" dirty="0" err="1" smtClean="0"/>
              <a:t>угощ</a:t>
            </a:r>
            <a:r>
              <a:rPr lang="ru-RU" dirty="0" smtClean="0"/>
              <a:t>        </a:t>
            </a:r>
            <a:r>
              <a:rPr lang="ru-RU" sz="4400" b="1" dirty="0" err="1" smtClean="0"/>
              <a:t>ть</a:t>
            </a:r>
            <a:endParaRPr lang="ru-RU" sz="4400" b="1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err="1" smtClean="0"/>
              <a:t>пищ</a:t>
            </a:r>
            <a:r>
              <a:rPr lang="ru-RU" dirty="0" smtClean="0"/>
              <a:t>       </a:t>
            </a:r>
            <a:r>
              <a:rPr lang="ru-RU" sz="4800" b="1" dirty="0" err="1" smtClean="0"/>
              <a:t>ть</a:t>
            </a:r>
            <a:r>
              <a:rPr lang="ru-RU" sz="4800" b="1" dirty="0" smtClean="0"/>
              <a:t> </a:t>
            </a:r>
            <a:r>
              <a:rPr lang="ru-RU" dirty="0" smtClean="0"/>
              <a:t>                              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sz="4800" b="1" dirty="0" err="1" smtClean="0"/>
              <a:t>утащ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1979712" y="2564904"/>
            <a:ext cx="648072" cy="504056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1115616" y="4005064"/>
            <a:ext cx="504056" cy="504056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7020272" y="2420888"/>
            <a:ext cx="648072" cy="648072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948264" y="4005064"/>
            <a:ext cx="576064" cy="576064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1691680" y="5517232"/>
            <a:ext cx="504056" cy="504056"/>
          </a:xfrm>
          <a:prstGeom prst="irregularSeal1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2 8"/>
          <p:cNvSpPr/>
          <p:nvPr/>
        </p:nvSpPr>
        <p:spPr>
          <a:xfrm>
            <a:off x="7020272" y="5517232"/>
            <a:ext cx="554360" cy="504056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704088"/>
            <a:ext cx="4680520" cy="78069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 ?   Ы</a:t>
            </a:r>
            <a:endParaRPr lang="ru-RU" sz="5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/>
              <a:t>ш</a:t>
            </a:r>
            <a:r>
              <a:rPr lang="ru-RU" sz="3200" b="1" dirty="0" smtClean="0"/>
              <a:t>      </a:t>
            </a:r>
            <a:r>
              <a:rPr lang="ru-RU" sz="3200" b="1" dirty="0" err="1" smtClean="0"/>
              <a:t>ло</a:t>
            </a:r>
            <a:r>
              <a:rPr lang="ru-RU" sz="3200" b="1" dirty="0" smtClean="0"/>
              <a:t>                                  мал      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   </a:t>
            </a:r>
          </a:p>
          <a:p>
            <a:pPr algn="ctr">
              <a:buNone/>
            </a:pPr>
            <a:r>
              <a:rPr lang="ru-RU" sz="3200" b="1" dirty="0" smtClean="0"/>
              <a:t>ж     ли                                   </a:t>
            </a:r>
            <a:r>
              <a:rPr lang="ru-RU" sz="3200" b="1" dirty="0" err="1" smtClean="0"/>
              <a:t>приш</a:t>
            </a:r>
            <a:r>
              <a:rPr lang="ru-RU" sz="3200" b="1" dirty="0" smtClean="0"/>
              <a:t>       </a:t>
            </a:r>
            <a:r>
              <a:rPr lang="ru-RU" sz="3200" b="1" dirty="0" err="1" smtClean="0"/>
              <a:t>ть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м      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                                    </a:t>
            </a:r>
            <a:r>
              <a:rPr lang="ru-RU" sz="3200" b="1" dirty="0" err="1" smtClean="0"/>
              <a:t>смеш</a:t>
            </a:r>
            <a:r>
              <a:rPr lang="ru-RU" sz="3200" b="1" dirty="0" smtClean="0"/>
              <a:t>        </a:t>
            </a:r>
            <a:r>
              <a:rPr lang="ru-RU" sz="3200" b="1" dirty="0" err="1" smtClean="0"/>
              <a:t>нка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л       ж                                    душ      </a:t>
            </a:r>
            <a:r>
              <a:rPr lang="ru-RU" sz="3200" b="1" dirty="0" err="1" smtClean="0"/>
              <a:t>ст</a:t>
            </a:r>
            <a:r>
              <a:rPr lang="ru-RU" sz="3200" b="1" dirty="0" smtClean="0"/>
              <a:t>      е</a:t>
            </a:r>
          </a:p>
          <a:p>
            <a:pPr algn="ctr">
              <a:buNone/>
            </a:pPr>
            <a:r>
              <a:rPr lang="ru-RU" sz="3200" b="1" dirty="0" smtClean="0"/>
              <a:t>ж        </a:t>
            </a:r>
            <a:r>
              <a:rPr lang="ru-RU" sz="3200" b="1" dirty="0" err="1" smtClean="0"/>
              <a:t>знь</a:t>
            </a:r>
            <a:r>
              <a:rPr lang="ru-RU" sz="3200" b="1" dirty="0" smtClean="0"/>
              <a:t>                              суш       </a:t>
            </a:r>
            <a:r>
              <a:rPr lang="ru-RU" sz="3200" b="1" dirty="0" err="1" smtClean="0"/>
              <a:t>ть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err="1" smtClean="0"/>
              <a:t>д</a:t>
            </a:r>
            <a:r>
              <a:rPr lang="ru-RU" sz="3200" b="1" dirty="0" smtClean="0"/>
              <a:t>        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                                  ж       </a:t>
            </a:r>
            <a:r>
              <a:rPr lang="ru-RU" sz="3200" b="1" dirty="0" err="1" smtClean="0"/>
              <a:t>вотн</a:t>
            </a:r>
            <a:r>
              <a:rPr lang="ru-RU" sz="3200" b="1" dirty="0" smtClean="0"/>
              <a:t>      е</a:t>
            </a:r>
          </a:p>
          <a:p>
            <a:pPr algn="ctr">
              <a:buNone/>
            </a:pPr>
            <a:r>
              <a:rPr lang="ru-RU" sz="3200" b="1" dirty="0" smtClean="0"/>
              <a:t>ж        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                                  </a:t>
            </a:r>
            <a:r>
              <a:rPr lang="ru-RU" sz="3200" b="1" dirty="0" err="1" smtClean="0"/>
              <a:t>ж</a:t>
            </a:r>
            <a:r>
              <a:rPr lang="ru-RU" sz="3200" b="1" dirty="0" smtClean="0"/>
              <a:t>       </a:t>
            </a:r>
            <a:r>
              <a:rPr lang="ru-RU" sz="3200" b="1" dirty="0" err="1" smtClean="0"/>
              <a:t>рн</a:t>
            </a:r>
            <a:r>
              <a:rPr lang="ru-RU" sz="3200" b="1" dirty="0" smtClean="0"/>
              <a:t>        </a:t>
            </a:r>
            <a:r>
              <a:rPr lang="ru-RU" sz="3200" b="1" dirty="0" err="1" smtClean="0"/>
              <a:t>й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err="1" smtClean="0"/>
              <a:t>уш</a:t>
            </a:r>
            <a:r>
              <a:rPr lang="ru-RU" sz="3200" b="1" dirty="0" smtClean="0"/>
              <a:t>                                           уж    </a:t>
            </a:r>
            <a:endParaRPr lang="ru-RU" sz="3200" b="1" dirty="0"/>
          </a:p>
        </p:txBody>
      </p:sp>
      <p:sp>
        <p:nvSpPr>
          <p:cNvPr id="4" name="Облако 3"/>
          <p:cNvSpPr/>
          <p:nvPr/>
        </p:nvSpPr>
        <p:spPr>
          <a:xfrm>
            <a:off x="1763688" y="1844824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475656" y="2420888"/>
            <a:ext cx="360040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259632" y="2996952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123728" y="2924944"/>
            <a:ext cx="504056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1187624" y="3573016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2195736" y="3573016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1691680" y="4149080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259632" y="4797152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2411760" y="4797152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1403648" y="5373216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2555776" y="5877272"/>
            <a:ext cx="432048" cy="43204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6804248" y="1844824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7740352" y="1772816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6948264" y="2420888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6804248" y="2996952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ко 19"/>
          <p:cNvSpPr/>
          <p:nvPr/>
        </p:nvSpPr>
        <p:spPr>
          <a:xfrm>
            <a:off x="6444208" y="3573016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7380312" y="3573016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6012160" y="4797152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7524328" y="4725144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6012160" y="5301208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7236296" y="5301208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>
            <a:off x="7236296" y="5949280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лако 26"/>
          <p:cNvSpPr/>
          <p:nvPr/>
        </p:nvSpPr>
        <p:spPr>
          <a:xfrm>
            <a:off x="6732240" y="4149080"/>
            <a:ext cx="432048" cy="432048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836712"/>
            <a:ext cx="4608512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 ?  У</a:t>
            </a:r>
            <a:endParaRPr lang="ru-RU" sz="6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err="1" smtClean="0"/>
              <a:t>волч</a:t>
            </a:r>
            <a:r>
              <a:rPr lang="ru-RU" sz="3200" b="1" dirty="0" smtClean="0"/>
              <a:t>       та                             задач</a:t>
            </a:r>
          </a:p>
          <a:p>
            <a:pPr algn="ctr">
              <a:buNone/>
            </a:pPr>
            <a:r>
              <a:rPr lang="ru-RU" sz="3200" b="1" dirty="0" err="1" smtClean="0"/>
              <a:t>молч</a:t>
            </a:r>
            <a:r>
              <a:rPr lang="ru-RU" sz="3200" b="1" dirty="0" smtClean="0"/>
              <a:t>          </a:t>
            </a:r>
            <a:r>
              <a:rPr lang="ru-RU" sz="3200" b="1" dirty="0" err="1" smtClean="0"/>
              <a:t>н</a:t>
            </a:r>
            <a:r>
              <a:rPr lang="ru-RU" sz="3200" b="1" dirty="0" smtClean="0"/>
              <a:t>                         ч        </a:t>
            </a:r>
            <a:r>
              <a:rPr lang="ru-RU" sz="3200" b="1" dirty="0" err="1" smtClean="0"/>
              <a:t>лок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ч       </a:t>
            </a:r>
            <a:r>
              <a:rPr lang="ru-RU" sz="3200" b="1" dirty="0" err="1" smtClean="0"/>
              <a:t>епитие</a:t>
            </a:r>
            <a:r>
              <a:rPr lang="ru-RU" sz="3200" b="1" dirty="0" smtClean="0"/>
              <a:t>                           ч          </a:t>
            </a:r>
            <a:r>
              <a:rPr lang="ru-RU" sz="3200" b="1" dirty="0" err="1" smtClean="0"/>
              <a:t>дак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err="1" smtClean="0"/>
              <a:t>саранч</a:t>
            </a:r>
            <a:r>
              <a:rPr lang="ru-RU" sz="3200" b="1" dirty="0" smtClean="0"/>
              <a:t>                                    </a:t>
            </a:r>
            <a:r>
              <a:rPr lang="ru-RU" sz="3200" b="1" dirty="0" err="1" smtClean="0"/>
              <a:t>галч</a:t>
            </a:r>
            <a:r>
              <a:rPr lang="ru-RU" sz="3200" b="1" dirty="0" smtClean="0"/>
              <a:t>         та</a:t>
            </a:r>
          </a:p>
          <a:p>
            <a:pPr algn="ctr">
              <a:buNone/>
            </a:pPr>
            <a:r>
              <a:rPr lang="ru-RU" sz="3200" b="1" dirty="0" smtClean="0"/>
              <a:t>ч        чело                               ч       </a:t>
            </a:r>
            <a:r>
              <a:rPr lang="ru-RU" sz="3200" b="1" dirty="0" err="1" smtClean="0"/>
              <a:t>сики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грач         та                              ч       </a:t>
            </a:r>
            <a:r>
              <a:rPr lang="ru-RU" sz="3200" b="1" dirty="0" err="1" smtClean="0"/>
              <a:t>бчик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ч          </a:t>
            </a:r>
            <a:r>
              <a:rPr lang="ru-RU" sz="3200" b="1" dirty="0" err="1" smtClean="0"/>
              <a:t>йка</a:t>
            </a:r>
            <a:r>
              <a:rPr lang="ru-RU" sz="3200" b="1" dirty="0" smtClean="0"/>
              <a:t>                                 ч      сто</a:t>
            </a:r>
          </a:p>
          <a:p>
            <a:pPr algn="ctr">
              <a:buNone/>
            </a:pPr>
            <a:r>
              <a:rPr lang="ru-RU" sz="3200" b="1" dirty="0" smtClean="0"/>
              <a:t>удач                                           </a:t>
            </a:r>
            <a:r>
              <a:rPr lang="ru-RU" sz="3200" b="1" dirty="0" err="1" smtClean="0"/>
              <a:t>ворч</a:t>
            </a:r>
            <a:r>
              <a:rPr lang="ru-RU" sz="3200" b="1" dirty="0" smtClean="0"/>
              <a:t>         </a:t>
            </a:r>
            <a:r>
              <a:rPr lang="ru-RU" sz="3200" b="1" dirty="0" err="1" smtClean="0"/>
              <a:t>н</a:t>
            </a:r>
            <a:endParaRPr lang="ru-RU" sz="3200" b="1" dirty="0"/>
          </a:p>
        </p:txBody>
      </p:sp>
      <p:sp>
        <p:nvSpPr>
          <p:cNvPr id="5" name="Солнце 4"/>
          <p:cNvSpPr/>
          <p:nvPr/>
        </p:nvSpPr>
        <p:spPr>
          <a:xfrm>
            <a:off x="2555776" y="1772816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2627784" y="2420888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1403648" y="292494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2483768" y="3501008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1547664" y="4149080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2051720" y="472514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1691680" y="5373216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1979712" y="5949280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7524328" y="1772816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6300192" y="2348880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6444208" y="292494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6876256" y="3501008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6372200" y="4077072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6372200" y="472514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6588224" y="5301208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7092280" y="5877272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84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Вставь букву</vt:lpstr>
      <vt:lpstr>А  ?  У</vt:lpstr>
      <vt:lpstr>И   ?   Ы</vt:lpstr>
      <vt:lpstr>А  ?  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Вставь букву</dc:title>
  <dc:creator>Аленка</dc:creator>
  <cp:lastModifiedBy>Аленка</cp:lastModifiedBy>
  <cp:revision>9</cp:revision>
  <dcterms:created xsi:type="dcterms:W3CDTF">2012-02-03T14:50:19Z</dcterms:created>
  <dcterms:modified xsi:type="dcterms:W3CDTF">2012-02-09T14:41:16Z</dcterms:modified>
</cp:coreProperties>
</file>